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6"/>
  </p:notesMasterIdLst>
  <p:sldIdLst>
    <p:sldId id="497" r:id="rId2"/>
    <p:sldId id="822" r:id="rId3"/>
    <p:sldId id="823" r:id="rId4"/>
    <p:sldId id="830" r:id="rId5"/>
    <p:sldId id="857" r:id="rId6"/>
    <p:sldId id="858" r:id="rId7"/>
    <p:sldId id="831" r:id="rId8"/>
    <p:sldId id="859" r:id="rId9"/>
    <p:sldId id="860" r:id="rId10"/>
    <p:sldId id="832" r:id="rId11"/>
    <p:sldId id="861" r:id="rId12"/>
    <p:sldId id="862" r:id="rId13"/>
    <p:sldId id="833" r:id="rId14"/>
    <p:sldId id="863" r:id="rId15"/>
    <p:sldId id="834" r:id="rId16"/>
    <p:sldId id="835" r:id="rId17"/>
    <p:sldId id="864" r:id="rId18"/>
    <p:sldId id="865" r:id="rId19"/>
    <p:sldId id="836" r:id="rId20"/>
    <p:sldId id="866" r:id="rId21"/>
    <p:sldId id="867" r:id="rId22"/>
    <p:sldId id="837" r:id="rId23"/>
    <p:sldId id="868" r:id="rId24"/>
    <p:sldId id="869" r:id="rId25"/>
    <p:sldId id="838" r:id="rId26"/>
    <p:sldId id="870" r:id="rId27"/>
    <p:sldId id="871" r:id="rId28"/>
    <p:sldId id="882" r:id="rId29"/>
    <p:sldId id="839" r:id="rId30"/>
    <p:sldId id="840" r:id="rId31"/>
    <p:sldId id="872" r:id="rId32"/>
    <p:sldId id="873" r:id="rId33"/>
    <p:sldId id="841" r:id="rId34"/>
    <p:sldId id="874" r:id="rId35"/>
    <p:sldId id="875" r:id="rId36"/>
    <p:sldId id="842" r:id="rId37"/>
    <p:sldId id="876" r:id="rId38"/>
    <p:sldId id="877" r:id="rId39"/>
    <p:sldId id="850" r:id="rId40"/>
    <p:sldId id="878" r:id="rId41"/>
    <p:sldId id="845" r:id="rId42"/>
    <p:sldId id="851" r:id="rId43"/>
    <p:sldId id="846" r:id="rId44"/>
    <p:sldId id="847" r:id="rId45"/>
    <p:sldId id="879" r:id="rId46"/>
    <p:sldId id="880" r:id="rId47"/>
    <p:sldId id="849" r:id="rId48"/>
    <p:sldId id="848" r:id="rId49"/>
    <p:sldId id="852" r:id="rId50"/>
    <p:sldId id="854" r:id="rId51"/>
    <p:sldId id="855" r:id="rId52"/>
    <p:sldId id="856" r:id="rId53"/>
    <p:sldId id="881" r:id="rId54"/>
    <p:sldId id="333" r:id="rId5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57" autoAdjust="0"/>
    <p:restoredTop sz="82751"/>
  </p:normalViewPr>
  <p:slideViewPr>
    <p:cSldViewPr snapToGrid="0" snapToObjects="1">
      <p:cViewPr varScale="1">
        <p:scale>
          <a:sx n="29" d="100"/>
          <a:sy n="29" d="100"/>
        </p:scale>
        <p:origin x="-1332" y="-84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EDBA23-D66E-4A8D-9E8D-0A1A846AF1AB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5_1" csCatId="accent5" phldr="1"/>
      <dgm:spPr/>
      <dgm:t>
        <a:bodyPr/>
        <a:lstStyle/>
        <a:p>
          <a:endParaRPr lang="zh-CN" altLang="en-US"/>
        </a:p>
      </dgm:t>
    </dgm:pt>
    <dgm:pt modelId="{2B4352AC-36C2-4005-B77B-8859A00F107D}">
      <dgm:prSet phldrT="[文本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zh-CN" altLang="en-US" sz="4400" b="1" dirty="0" smtClean="0">
              <a:latin typeface="微软雅黑" pitchFamily="34" charset="-122"/>
              <a:ea typeface="微软雅黑" pitchFamily="34" charset="-122"/>
            </a:rPr>
            <a:t>联考数学春笋班</a:t>
          </a:r>
          <a:endParaRPr lang="en-US" altLang="zh-CN" sz="4400" b="1" dirty="0" smtClean="0">
            <a:latin typeface="微软雅黑" pitchFamily="34" charset="-122"/>
            <a:ea typeface="微软雅黑" pitchFamily="34" charset="-122"/>
          </a:endParaRPr>
        </a:p>
      </dgm:t>
    </dgm:pt>
    <dgm:pt modelId="{97DA3F80-CD18-4520-9991-2A6F2CE6C8EC}" type="parTrans" cxnId="{9D1F39EE-F3DF-4460-BF98-3B63B8F10762}">
      <dgm:prSet/>
      <dgm:spPr/>
      <dgm:t>
        <a:bodyPr/>
        <a:lstStyle/>
        <a:p>
          <a:endParaRPr lang="zh-CN" altLang="en-US"/>
        </a:p>
      </dgm:t>
    </dgm:pt>
    <dgm:pt modelId="{B2732596-A8D1-4F9C-A1BC-5CB663BCAFFD}" type="sibTrans" cxnId="{9D1F39EE-F3DF-4460-BF98-3B63B8F10762}">
      <dgm:prSet/>
      <dgm:spPr/>
      <dgm:t>
        <a:bodyPr/>
        <a:lstStyle/>
        <a:p>
          <a:endParaRPr lang="zh-CN" altLang="en-US"/>
        </a:p>
      </dgm:t>
    </dgm:pt>
    <dgm:pt modelId="{D3E81FA7-3588-4627-A580-192AE7F6C8B3}">
      <dgm:prSet phldrT="[文本]" custT="1"/>
      <dgm:spPr/>
      <dgm:t>
        <a:bodyPr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    第</a:t>
          </a:r>
          <a:r>
            <a:rPr lang="en-US" altLang="zh-CN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6</a:t>
          </a: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条件充分性判断</a:t>
          </a:r>
          <a:endParaRPr lang="zh-CN" altLang="en-US" sz="4400" b="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A01C4D45-FF0A-4462-A5D0-C14281A2E8FA}" type="sibTrans" cxnId="{15C1E05B-48F1-405D-805D-C8EA12A95131}">
      <dgm:prSet/>
      <dgm:spPr/>
      <dgm:t>
        <a:bodyPr/>
        <a:lstStyle/>
        <a:p>
          <a:endParaRPr lang="zh-CN" altLang="en-US"/>
        </a:p>
      </dgm:t>
    </dgm:pt>
    <dgm:pt modelId="{4293EEBA-D323-4AD7-859A-D3EBB2FD6D5C}" type="parTrans" cxnId="{15C1E05B-48F1-405D-805D-C8EA12A95131}">
      <dgm:prSet/>
      <dgm:spPr/>
      <dgm:t>
        <a:bodyPr/>
        <a:lstStyle/>
        <a:p>
          <a:endParaRPr lang="zh-CN" altLang="en-US" sz="4400" b="0"/>
        </a:p>
      </dgm:t>
    </dgm:pt>
    <dgm:pt modelId="{1ED9BDB3-4B87-43B7-BD27-5BA5C6BDF108}">
      <dgm:prSet phldrT="[文本]" custT="1"/>
      <dgm:spPr/>
      <dgm:t>
        <a:bodyPr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    第</a:t>
          </a:r>
          <a:r>
            <a:rPr lang="en-US" altLang="zh-CN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5</a:t>
          </a: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函数基础知识</a:t>
          </a:r>
          <a:endParaRPr lang="zh-CN" altLang="en-US" sz="4400" b="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5A87AD0A-9CF4-48D1-9FFC-1486F9C705ED}" type="sibTrans" cxnId="{B2224D87-E2CC-4BBB-87C0-A55FBD21A773}">
      <dgm:prSet/>
      <dgm:spPr/>
      <dgm:t>
        <a:bodyPr/>
        <a:lstStyle/>
        <a:p>
          <a:endParaRPr lang="zh-CN" altLang="en-US"/>
        </a:p>
      </dgm:t>
    </dgm:pt>
    <dgm:pt modelId="{222E55EF-B8DE-45B9-B96B-970598221EC8}" type="parTrans" cxnId="{B2224D87-E2CC-4BBB-87C0-A55FBD21A773}">
      <dgm:prSet/>
      <dgm:spPr/>
      <dgm:t>
        <a:bodyPr/>
        <a:lstStyle/>
        <a:p>
          <a:endParaRPr lang="zh-CN" altLang="en-US" sz="4400" b="0"/>
        </a:p>
      </dgm:t>
    </dgm:pt>
    <dgm:pt modelId="{72EC6D73-F4C0-4026-B0FA-926852A07FC1}">
      <dgm:prSet phldrT="[文本]" custT="1"/>
      <dgm:spPr/>
      <dgm:t>
        <a:bodyPr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    第</a:t>
          </a:r>
          <a:r>
            <a:rPr lang="en-US" altLang="zh-CN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4</a:t>
          </a: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不等式基础知识</a:t>
          </a:r>
          <a:endParaRPr lang="zh-CN" altLang="en-US" sz="4400" b="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CE84834A-DA11-4FC3-9CA4-6AA5CF67B804}" type="sibTrans" cxnId="{4D25D30E-872A-447E-B133-7989E7BDD259}">
      <dgm:prSet/>
      <dgm:spPr/>
      <dgm:t>
        <a:bodyPr/>
        <a:lstStyle/>
        <a:p>
          <a:endParaRPr lang="zh-CN" altLang="en-US"/>
        </a:p>
      </dgm:t>
    </dgm:pt>
    <dgm:pt modelId="{D11F0633-E59E-43C9-A38B-97781D33A2E3}" type="parTrans" cxnId="{4D25D30E-872A-447E-B133-7989E7BDD259}">
      <dgm:prSet/>
      <dgm:spPr/>
      <dgm:t>
        <a:bodyPr/>
        <a:lstStyle/>
        <a:p>
          <a:endParaRPr lang="zh-CN" altLang="en-US" sz="4400" b="0"/>
        </a:p>
      </dgm:t>
    </dgm:pt>
    <dgm:pt modelId="{AE108C0C-B6F8-4385-B6B3-226C6DC16ECA}">
      <dgm:prSet phldrT="[文本]" custT="1"/>
      <dgm:spPr/>
      <dgm:t>
        <a:bodyPr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    第</a:t>
          </a:r>
          <a:r>
            <a:rPr lang="en-US" altLang="zh-CN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3</a:t>
          </a: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方程基础知识</a:t>
          </a:r>
          <a:endParaRPr lang="zh-CN" altLang="en-US" sz="4400" b="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3E09465D-EF81-418F-8550-936CD8D4DA27}" type="sibTrans" cxnId="{7D3EFC96-37E9-42AE-97FE-570C15AE0CA8}">
      <dgm:prSet/>
      <dgm:spPr/>
      <dgm:t>
        <a:bodyPr/>
        <a:lstStyle/>
        <a:p>
          <a:endParaRPr lang="zh-CN" altLang="en-US"/>
        </a:p>
      </dgm:t>
    </dgm:pt>
    <dgm:pt modelId="{24F6751D-255A-45D9-B77B-5F0F08CD1B67}" type="parTrans" cxnId="{7D3EFC96-37E9-42AE-97FE-570C15AE0CA8}">
      <dgm:prSet/>
      <dgm:spPr/>
      <dgm:t>
        <a:bodyPr/>
        <a:lstStyle/>
        <a:p>
          <a:endParaRPr lang="zh-CN" altLang="en-US" sz="4400" b="0"/>
        </a:p>
      </dgm:t>
    </dgm:pt>
    <dgm:pt modelId="{02D854FC-9CC5-449D-AD86-FE2CD7B247D6}">
      <dgm:prSet phldrT="[文本]" custT="1"/>
      <dgm:spPr/>
      <dgm:t>
        <a:bodyPr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zh-CN" altLang="en-US" sz="4400" b="0" dirty="0" smtClean="0">
              <a:latin typeface="微软雅黑" pitchFamily="34" charset="-122"/>
              <a:ea typeface="微软雅黑" pitchFamily="34" charset="-122"/>
            </a:rPr>
            <a:t>    </a:t>
          </a: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第</a:t>
          </a:r>
          <a:r>
            <a:rPr lang="en-US" altLang="zh-CN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2</a:t>
          </a: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代数式的运算</a:t>
          </a:r>
          <a:endParaRPr lang="zh-CN" altLang="en-US" sz="4400" b="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CCCBF972-388A-4B21-9F4B-E58C0E843AC8}" type="sibTrans" cxnId="{E59BB9EC-C81A-4C71-A48D-460196773A3B}">
      <dgm:prSet/>
      <dgm:spPr/>
      <dgm:t>
        <a:bodyPr/>
        <a:lstStyle/>
        <a:p>
          <a:endParaRPr lang="zh-CN" altLang="en-US"/>
        </a:p>
      </dgm:t>
    </dgm:pt>
    <dgm:pt modelId="{D698E730-3A2B-45C7-967B-3708D4D2F963}" type="parTrans" cxnId="{E59BB9EC-C81A-4C71-A48D-460196773A3B}">
      <dgm:prSet/>
      <dgm:spPr/>
      <dgm:t>
        <a:bodyPr/>
        <a:lstStyle/>
        <a:p>
          <a:endParaRPr lang="zh-CN" altLang="en-US" sz="4400" b="0"/>
        </a:p>
      </dgm:t>
    </dgm:pt>
    <dgm:pt modelId="{C08A4C85-593A-4083-93A5-D266344A1DE7}">
      <dgm:prSet phldrT="[文本]" custT="1"/>
      <dgm:spPr/>
      <dgm:t>
        <a:bodyPr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en-US" altLang="zh-CN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    </a:t>
          </a: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第</a:t>
          </a:r>
          <a:r>
            <a:rPr lang="en-US" altLang="zh-CN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数的运算</a:t>
          </a:r>
          <a:endParaRPr lang="zh-CN" altLang="en-US" sz="4400" b="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68E7D9C1-E02A-4559-B1A3-C7320D52B0E7}" type="sibTrans" cxnId="{25D06976-14DE-4F4C-80F3-CC358A94467F}">
      <dgm:prSet/>
      <dgm:spPr/>
      <dgm:t>
        <a:bodyPr/>
        <a:lstStyle/>
        <a:p>
          <a:endParaRPr lang="zh-CN" altLang="en-US"/>
        </a:p>
      </dgm:t>
    </dgm:pt>
    <dgm:pt modelId="{6C94581F-5A6C-4FCC-9307-2A770C7115FB}" type="parTrans" cxnId="{25D06976-14DE-4F4C-80F3-CC358A94467F}">
      <dgm:prSet/>
      <dgm:spPr/>
      <dgm:t>
        <a:bodyPr/>
        <a:lstStyle/>
        <a:p>
          <a:endParaRPr lang="zh-CN" altLang="en-US" sz="4400" b="0"/>
        </a:p>
      </dgm:t>
    </dgm:pt>
    <dgm:pt modelId="{26C1E564-23CE-4DCD-B535-9AB81DB43A4F}" type="pres">
      <dgm:prSet presAssocID="{58EDBA23-D66E-4A8D-9E8D-0A1A846AF1A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840A10FB-ADE0-447E-9BDD-A0AD520BF92E}" type="pres">
      <dgm:prSet presAssocID="{2B4352AC-36C2-4005-B77B-8859A00F107D}" presName="hierRoot1" presStyleCnt="0">
        <dgm:presLayoutVars>
          <dgm:hierBranch val="init"/>
        </dgm:presLayoutVars>
      </dgm:prSet>
      <dgm:spPr/>
    </dgm:pt>
    <dgm:pt modelId="{7B5E22CD-7D42-4ACD-B664-0DE1C0F58C54}" type="pres">
      <dgm:prSet presAssocID="{2B4352AC-36C2-4005-B77B-8859A00F107D}" presName="rootComposite1" presStyleCnt="0"/>
      <dgm:spPr/>
    </dgm:pt>
    <dgm:pt modelId="{C752270F-3109-4319-8DE0-6D01889D0BB0}" type="pres">
      <dgm:prSet presAssocID="{2B4352AC-36C2-4005-B77B-8859A00F107D}" presName="rootText1" presStyleLbl="node0" presStyleIdx="0" presStyleCnt="1" custScaleX="149102" custScaleY="127290" custLinFactNeighborY="-1427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3295AD5-FA86-403A-A25C-3575083A6B91}" type="pres">
      <dgm:prSet presAssocID="{2B4352AC-36C2-4005-B77B-8859A00F107D}" presName="rootConnector1" presStyleLbl="node1" presStyleIdx="0" presStyleCnt="0"/>
      <dgm:spPr/>
      <dgm:t>
        <a:bodyPr/>
        <a:lstStyle/>
        <a:p>
          <a:endParaRPr lang="zh-CN" altLang="en-US"/>
        </a:p>
      </dgm:t>
    </dgm:pt>
    <dgm:pt modelId="{21021D06-F0CC-4F75-9194-A08A071EF425}" type="pres">
      <dgm:prSet presAssocID="{2B4352AC-36C2-4005-B77B-8859A00F107D}" presName="hierChild2" presStyleCnt="0"/>
      <dgm:spPr/>
    </dgm:pt>
    <dgm:pt modelId="{2CA729E8-2B33-466C-8A3C-A6FB076DF308}" type="pres">
      <dgm:prSet presAssocID="{6C94581F-5A6C-4FCC-9307-2A770C7115FB}" presName="Name64" presStyleLbl="parChTrans1D2" presStyleIdx="0" presStyleCnt="6"/>
      <dgm:spPr/>
      <dgm:t>
        <a:bodyPr/>
        <a:lstStyle/>
        <a:p>
          <a:endParaRPr lang="zh-CN" altLang="en-US"/>
        </a:p>
      </dgm:t>
    </dgm:pt>
    <dgm:pt modelId="{181F876B-81A0-4CAD-825D-B40217DEE452}" type="pres">
      <dgm:prSet presAssocID="{C08A4C85-593A-4083-93A5-D266344A1DE7}" presName="hierRoot2" presStyleCnt="0">
        <dgm:presLayoutVars>
          <dgm:hierBranch val="init"/>
        </dgm:presLayoutVars>
      </dgm:prSet>
      <dgm:spPr/>
    </dgm:pt>
    <dgm:pt modelId="{7EBB07C6-4CD3-4F8B-9C52-505E783FEC97}" type="pres">
      <dgm:prSet presAssocID="{C08A4C85-593A-4083-93A5-D266344A1DE7}" presName="rootComposite" presStyleCnt="0"/>
      <dgm:spPr/>
    </dgm:pt>
    <dgm:pt modelId="{6222EF41-613E-43A9-B69E-25E421C9CE71}" type="pres">
      <dgm:prSet presAssocID="{C08A4C85-593A-4083-93A5-D266344A1DE7}" presName="rootText" presStyleLbl="node2" presStyleIdx="0" presStyleCnt="6" custScaleX="235896" custLinFactNeighborX="114" custLinFactNeighborY="9129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04CE987-ADB9-479A-BAEA-E6D1FD4C381E}" type="pres">
      <dgm:prSet presAssocID="{C08A4C85-593A-4083-93A5-D266344A1DE7}" presName="rootConnector" presStyleLbl="node2" presStyleIdx="0" presStyleCnt="6"/>
      <dgm:spPr/>
      <dgm:t>
        <a:bodyPr/>
        <a:lstStyle/>
        <a:p>
          <a:endParaRPr lang="zh-CN" altLang="en-US"/>
        </a:p>
      </dgm:t>
    </dgm:pt>
    <dgm:pt modelId="{FC259A71-00C8-4794-8241-AF586B3A7618}" type="pres">
      <dgm:prSet presAssocID="{C08A4C85-593A-4083-93A5-D266344A1DE7}" presName="hierChild4" presStyleCnt="0"/>
      <dgm:spPr/>
    </dgm:pt>
    <dgm:pt modelId="{1FE3EB40-DC54-45DF-96FD-B768F9D2375F}" type="pres">
      <dgm:prSet presAssocID="{C08A4C85-593A-4083-93A5-D266344A1DE7}" presName="hierChild5" presStyleCnt="0"/>
      <dgm:spPr/>
    </dgm:pt>
    <dgm:pt modelId="{FA5EFEBA-3C91-41A0-9683-467E98D34647}" type="pres">
      <dgm:prSet presAssocID="{D698E730-3A2B-45C7-967B-3708D4D2F963}" presName="Name64" presStyleLbl="parChTrans1D2" presStyleIdx="1" presStyleCnt="6"/>
      <dgm:spPr/>
      <dgm:t>
        <a:bodyPr/>
        <a:lstStyle/>
        <a:p>
          <a:endParaRPr lang="zh-CN" altLang="en-US"/>
        </a:p>
      </dgm:t>
    </dgm:pt>
    <dgm:pt modelId="{7D2A3213-8C14-4686-96CA-F9B2A45FF0B7}" type="pres">
      <dgm:prSet presAssocID="{02D854FC-9CC5-449D-AD86-FE2CD7B247D6}" presName="hierRoot2" presStyleCnt="0">
        <dgm:presLayoutVars>
          <dgm:hierBranch val="init"/>
        </dgm:presLayoutVars>
      </dgm:prSet>
      <dgm:spPr/>
    </dgm:pt>
    <dgm:pt modelId="{854A6865-6DB6-41D3-9B78-327CB9877A63}" type="pres">
      <dgm:prSet presAssocID="{02D854FC-9CC5-449D-AD86-FE2CD7B247D6}" presName="rootComposite" presStyleCnt="0"/>
      <dgm:spPr/>
    </dgm:pt>
    <dgm:pt modelId="{8FC9FA9B-5E97-4B00-8867-4487781F3F9C}" type="pres">
      <dgm:prSet presAssocID="{02D854FC-9CC5-449D-AD86-FE2CD7B247D6}" presName="rootText" presStyleLbl="node2" presStyleIdx="1" presStyleCnt="6" custScaleX="23589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B36DFDB-8650-43E8-8BC0-B445CF973BE6}" type="pres">
      <dgm:prSet presAssocID="{02D854FC-9CC5-449D-AD86-FE2CD7B247D6}" presName="rootConnector" presStyleLbl="node2" presStyleIdx="1" presStyleCnt="6"/>
      <dgm:spPr/>
      <dgm:t>
        <a:bodyPr/>
        <a:lstStyle/>
        <a:p>
          <a:endParaRPr lang="zh-CN" altLang="en-US"/>
        </a:p>
      </dgm:t>
    </dgm:pt>
    <dgm:pt modelId="{A17524F6-712E-407A-83E1-8325BCC48CC0}" type="pres">
      <dgm:prSet presAssocID="{02D854FC-9CC5-449D-AD86-FE2CD7B247D6}" presName="hierChild4" presStyleCnt="0"/>
      <dgm:spPr/>
    </dgm:pt>
    <dgm:pt modelId="{F2F5D0D9-C597-4DA2-80B0-4769BEF3EE2C}" type="pres">
      <dgm:prSet presAssocID="{02D854FC-9CC5-449D-AD86-FE2CD7B247D6}" presName="hierChild5" presStyleCnt="0"/>
      <dgm:spPr/>
    </dgm:pt>
    <dgm:pt modelId="{180D49B2-7604-438F-ADEB-AA82DBB63D90}" type="pres">
      <dgm:prSet presAssocID="{24F6751D-255A-45D9-B77B-5F0F08CD1B67}" presName="Name64" presStyleLbl="parChTrans1D2" presStyleIdx="2" presStyleCnt="6"/>
      <dgm:spPr/>
      <dgm:t>
        <a:bodyPr/>
        <a:lstStyle/>
        <a:p>
          <a:endParaRPr lang="zh-CN" altLang="en-US"/>
        </a:p>
      </dgm:t>
    </dgm:pt>
    <dgm:pt modelId="{715EC710-E65A-467D-991E-0A93AB8F63E7}" type="pres">
      <dgm:prSet presAssocID="{AE108C0C-B6F8-4385-B6B3-226C6DC16ECA}" presName="hierRoot2" presStyleCnt="0">
        <dgm:presLayoutVars>
          <dgm:hierBranch val="init"/>
        </dgm:presLayoutVars>
      </dgm:prSet>
      <dgm:spPr/>
    </dgm:pt>
    <dgm:pt modelId="{C86C5DDF-289A-4C70-9148-6A5ACB48E592}" type="pres">
      <dgm:prSet presAssocID="{AE108C0C-B6F8-4385-B6B3-226C6DC16ECA}" presName="rootComposite" presStyleCnt="0"/>
      <dgm:spPr/>
    </dgm:pt>
    <dgm:pt modelId="{850B2D45-9CD2-4A08-8B31-633E64B1FD47}" type="pres">
      <dgm:prSet presAssocID="{AE108C0C-B6F8-4385-B6B3-226C6DC16ECA}" presName="rootText" presStyleLbl="node2" presStyleIdx="2" presStyleCnt="6" custScaleX="23589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D80BBCE-44CB-4180-A58A-EDB3B43AA090}" type="pres">
      <dgm:prSet presAssocID="{AE108C0C-B6F8-4385-B6B3-226C6DC16ECA}" presName="rootConnector" presStyleLbl="node2" presStyleIdx="2" presStyleCnt="6"/>
      <dgm:spPr/>
      <dgm:t>
        <a:bodyPr/>
        <a:lstStyle/>
        <a:p>
          <a:endParaRPr lang="zh-CN" altLang="en-US"/>
        </a:p>
      </dgm:t>
    </dgm:pt>
    <dgm:pt modelId="{BD14B3F4-E598-49E4-9C1E-6DCDCA6A8770}" type="pres">
      <dgm:prSet presAssocID="{AE108C0C-B6F8-4385-B6B3-226C6DC16ECA}" presName="hierChild4" presStyleCnt="0"/>
      <dgm:spPr/>
    </dgm:pt>
    <dgm:pt modelId="{C648914F-D30A-4AA6-B773-6FFA4A3F961C}" type="pres">
      <dgm:prSet presAssocID="{AE108C0C-B6F8-4385-B6B3-226C6DC16ECA}" presName="hierChild5" presStyleCnt="0"/>
      <dgm:spPr/>
    </dgm:pt>
    <dgm:pt modelId="{7D81E4E1-919F-4A3D-BBB4-AC17CBD435CE}" type="pres">
      <dgm:prSet presAssocID="{D11F0633-E59E-43C9-A38B-97781D33A2E3}" presName="Name64" presStyleLbl="parChTrans1D2" presStyleIdx="3" presStyleCnt="6"/>
      <dgm:spPr/>
      <dgm:t>
        <a:bodyPr/>
        <a:lstStyle/>
        <a:p>
          <a:endParaRPr lang="zh-CN" altLang="en-US"/>
        </a:p>
      </dgm:t>
    </dgm:pt>
    <dgm:pt modelId="{B21BA676-56E8-473B-BB21-9E66F41F43B3}" type="pres">
      <dgm:prSet presAssocID="{72EC6D73-F4C0-4026-B0FA-926852A07FC1}" presName="hierRoot2" presStyleCnt="0">
        <dgm:presLayoutVars>
          <dgm:hierBranch val="init"/>
        </dgm:presLayoutVars>
      </dgm:prSet>
      <dgm:spPr/>
    </dgm:pt>
    <dgm:pt modelId="{8FBED595-ABB2-4C95-9CFF-A0DE2C4E04B8}" type="pres">
      <dgm:prSet presAssocID="{72EC6D73-F4C0-4026-B0FA-926852A07FC1}" presName="rootComposite" presStyleCnt="0"/>
      <dgm:spPr/>
    </dgm:pt>
    <dgm:pt modelId="{CFB7B5EA-D527-4206-91FF-F737D0741078}" type="pres">
      <dgm:prSet presAssocID="{72EC6D73-F4C0-4026-B0FA-926852A07FC1}" presName="rootText" presStyleLbl="node2" presStyleIdx="3" presStyleCnt="6" custScaleX="23589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55C378C-3115-4ECA-8A44-74679D15B7D6}" type="pres">
      <dgm:prSet presAssocID="{72EC6D73-F4C0-4026-B0FA-926852A07FC1}" presName="rootConnector" presStyleLbl="node2" presStyleIdx="3" presStyleCnt="6"/>
      <dgm:spPr/>
      <dgm:t>
        <a:bodyPr/>
        <a:lstStyle/>
        <a:p>
          <a:endParaRPr lang="zh-CN" altLang="en-US"/>
        </a:p>
      </dgm:t>
    </dgm:pt>
    <dgm:pt modelId="{8365BD45-6353-4422-8630-3AD7665BF188}" type="pres">
      <dgm:prSet presAssocID="{72EC6D73-F4C0-4026-B0FA-926852A07FC1}" presName="hierChild4" presStyleCnt="0"/>
      <dgm:spPr/>
    </dgm:pt>
    <dgm:pt modelId="{390DD1D4-F761-47BA-A4A2-2E9D67EC602F}" type="pres">
      <dgm:prSet presAssocID="{72EC6D73-F4C0-4026-B0FA-926852A07FC1}" presName="hierChild5" presStyleCnt="0"/>
      <dgm:spPr/>
    </dgm:pt>
    <dgm:pt modelId="{8575BB85-5DE5-407C-97D9-BA36CAEB4AB5}" type="pres">
      <dgm:prSet presAssocID="{222E55EF-B8DE-45B9-B96B-970598221EC8}" presName="Name64" presStyleLbl="parChTrans1D2" presStyleIdx="4" presStyleCnt="6"/>
      <dgm:spPr/>
      <dgm:t>
        <a:bodyPr/>
        <a:lstStyle/>
        <a:p>
          <a:endParaRPr lang="zh-CN" altLang="en-US"/>
        </a:p>
      </dgm:t>
    </dgm:pt>
    <dgm:pt modelId="{85C76A0D-1325-4B4E-863E-07EF87D00931}" type="pres">
      <dgm:prSet presAssocID="{1ED9BDB3-4B87-43B7-BD27-5BA5C6BDF108}" presName="hierRoot2" presStyleCnt="0">
        <dgm:presLayoutVars>
          <dgm:hierBranch val="init"/>
        </dgm:presLayoutVars>
      </dgm:prSet>
      <dgm:spPr/>
    </dgm:pt>
    <dgm:pt modelId="{8B06AD24-36CD-458D-AE4F-C6C8B81ACF09}" type="pres">
      <dgm:prSet presAssocID="{1ED9BDB3-4B87-43B7-BD27-5BA5C6BDF108}" presName="rootComposite" presStyleCnt="0"/>
      <dgm:spPr/>
    </dgm:pt>
    <dgm:pt modelId="{D0EBC28D-20F8-452E-BE88-96A9CC1E369E}" type="pres">
      <dgm:prSet presAssocID="{1ED9BDB3-4B87-43B7-BD27-5BA5C6BDF108}" presName="rootText" presStyleLbl="node2" presStyleIdx="4" presStyleCnt="6" custScaleX="23589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4A095E7-9A47-48E6-9643-619D6DD38533}" type="pres">
      <dgm:prSet presAssocID="{1ED9BDB3-4B87-43B7-BD27-5BA5C6BDF108}" presName="rootConnector" presStyleLbl="node2" presStyleIdx="4" presStyleCnt="6"/>
      <dgm:spPr/>
      <dgm:t>
        <a:bodyPr/>
        <a:lstStyle/>
        <a:p>
          <a:endParaRPr lang="zh-CN" altLang="en-US"/>
        </a:p>
      </dgm:t>
    </dgm:pt>
    <dgm:pt modelId="{730D9E2A-EDE6-4538-BF0E-8364C49C4C71}" type="pres">
      <dgm:prSet presAssocID="{1ED9BDB3-4B87-43B7-BD27-5BA5C6BDF108}" presName="hierChild4" presStyleCnt="0"/>
      <dgm:spPr/>
    </dgm:pt>
    <dgm:pt modelId="{5B06E39E-4CD3-4AC4-A236-1FB94A198910}" type="pres">
      <dgm:prSet presAssocID="{1ED9BDB3-4B87-43B7-BD27-5BA5C6BDF108}" presName="hierChild5" presStyleCnt="0"/>
      <dgm:spPr/>
    </dgm:pt>
    <dgm:pt modelId="{250DE310-C52A-415E-A23F-79DA1BB4B40F}" type="pres">
      <dgm:prSet presAssocID="{4293EEBA-D323-4AD7-859A-D3EBB2FD6D5C}" presName="Name64" presStyleLbl="parChTrans1D2" presStyleIdx="5" presStyleCnt="6"/>
      <dgm:spPr/>
      <dgm:t>
        <a:bodyPr/>
        <a:lstStyle/>
        <a:p>
          <a:endParaRPr lang="zh-CN" altLang="en-US"/>
        </a:p>
      </dgm:t>
    </dgm:pt>
    <dgm:pt modelId="{91A5BD03-1BAB-49DC-B818-DF5852C19A0B}" type="pres">
      <dgm:prSet presAssocID="{D3E81FA7-3588-4627-A580-192AE7F6C8B3}" presName="hierRoot2" presStyleCnt="0">
        <dgm:presLayoutVars>
          <dgm:hierBranch val="init"/>
        </dgm:presLayoutVars>
      </dgm:prSet>
      <dgm:spPr/>
    </dgm:pt>
    <dgm:pt modelId="{63129218-764B-477A-BC72-FD160BA9DC88}" type="pres">
      <dgm:prSet presAssocID="{D3E81FA7-3588-4627-A580-192AE7F6C8B3}" presName="rootComposite" presStyleCnt="0"/>
      <dgm:spPr/>
    </dgm:pt>
    <dgm:pt modelId="{1E7250F8-1D83-43B8-BEC1-7982E46CAFC1}" type="pres">
      <dgm:prSet presAssocID="{D3E81FA7-3588-4627-A580-192AE7F6C8B3}" presName="rootText" presStyleLbl="node2" presStyleIdx="5" presStyleCnt="6" custScaleX="23589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46E89EB-3FB3-40EF-8C94-8889AF502197}" type="pres">
      <dgm:prSet presAssocID="{D3E81FA7-3588-4627-A580-192AE7F6C8B3}" presName="rootConnector" presStyleLbl="node2" presStyleIdx="5" presStyleCnt="6"/>
      <dgm:spPr/>
      <dgm:t>
        <a:bodyPr/>
        <a:lstStyle/>
        <a:p>
          <a:endParaRPr lang="zh-CN" altLang="en-US"/>
        </a:p>
      </dgm:t>
    </dgm:pt>
    <dgm:pt modelId="{A5381480-B395-45EF-BD28-6DEC3576684F}" type="pres">
      <dgm:prSet presAssocID="{D3E81FA7-3588-4627-A580-192AE7F6C8B3}" presName="hierChild4" presStyleCnt="0"/>
      <dgm:spPr/>
    </dgm:pt>
    <dgm:pt modelId="{55F4AB20-EAAA-4CB4-B47A-5915B821D7FB}" type="pres">
      <dgm:prSet presAssocID="{D3E81FA7-3588-4627-A580-192AE7F6C8B3}" presName="hierChild5" presStyleCnt="0"/>
      <dgm:spPr/>
    </dgm:pt>
    <dgm:pt modelId="{C3F8CFCD-07E5-40B0-8A7D-F9C829D9AB24}" type="pres">
      <dgm:prSet presAssocID="{2B4352AC-36C2-4005-B77B-8859A00F107D}" presName="hierChild3" presStyleCnt="0"/>
      <dgm:spPr/>
    </dgm:pt>
  </dgm:ptLst>
  <dgm:cxnLst>
    <dgm:cxn modelId="{3006EFC8-F2C6-4344-A60D-692DFE4A9790}" type="presOf" srcId="{58EDBA23-D66E-4A8D-9E8D-0A1A846AF1AB}" destId="{26C1E564-23CE-4DCD-B535-9AB81DB43A4F}" srcOrd="0" destOrd="0" presId="urn:microsoft.com/office/officeart/2009/3/layout/HorizontalOrganizationChart"/>
    <dgm:cxn modelId="{4D25D30E-872A-447E-B133-7989E7BDD259}" srcId="{2B4352AC-36C2-4005-B77B-8859A00F107D}" destId="{72EC6D73-F4C0-4026-B0FA-926852A07FC1}" srcOrd="3" destOrd="0" parTransId="{D11F0633-E59E-43C9-A38B-97781D33A2E3}" sibTransId="{CE84834A-DA11-4FC3-9CA4-6AA5CF67B804}"/>
    <dgm:cxn modelId="{A559693F-5D7D-48CF-9BEA-76B685FE5B39}" type="presOf" srcId="{AE108C0C-B6F8-4385-B6B3-226C6DC16ECA}" destId="{850B2D45-9CD2-4A08-8B31-633E64B1FD47}" srcOrd="0" destOrd="0" presId="urn:microsoft.com/office/officeart/2009/3/layout/HorizontalOrganizationChart"/>
    <dgm:cxn modelId="{8ADFBF5C-1F03-4FD9-A098-81F5092933A0}" type="presOf" srcId="{D3E81FA7-3588-4627-A580-192AE7F6C8B3}" destId="{1E7250F8-1D83-43B8-BEC1-7982E46CAFC1}" srcOrd="0" destOrd="0" presId="urn:microsoft.com/office/officeart/2009/3/layout/HorizontalOrganizationChart"/>
    <dgm:cxn modelId="{E4FFE05B-272A-4069-96C9-4B93AE229089}" type="presOf" srcId="{AE108C0C-B6F8-4385-B6B3-226C6DC16ECA}" destId="{2D80BBCE-44CB-4180-A58A-EDB3B43AA090}" srcOrd="1" destOrd="0" presId="urn:microsoft.com/office/officeart/2009/3/layout/HorizontalOrganizationChart"/>
    <dgm:cxn modelId="{E69F9CB4-C026-4F4A-9FF6-087D475B5DD6}" type="presOf" srcId="{222E55EF-B8DE-45B9-B96B-970598221EC8}" destId="{8575BB85-5DE5-407C-97D9-BA36CAEB4AB5}" srcOrd="0" destOrd="0" presId="urn:microsoft.com/office/officeart/2009/3/layout/HorizontalOrganizationChart"/>
    <dgm:cxn modelId="{15C1E05B-48F1-405D-805D-C8EA12A95131}" srcId="{2B4352AC-36C2-4005-B77B-8859A00F107D}" destId="{D3E81FA7-3588-4627-A580-192AE7F6C8B3}" srcOrd="5" destOrd="0" parTransId="{4293EEBA-D323-4AD7-859A-D3EBB2FD6D5C}" sibTransId="{A01C4D45-FF0A-4462-A5D0-C14281A2E8FA}"/>
    <dgm:cxn modelId="{25D06976-14DE-4F4C-80F3-CC358A94467F}" srcId="{2B4352AC-36C2-4005-B77B-8859A00F107D}" destId="{C08A4C85-593A-4083-93A5-D266344A1DE7}" srcOrd="0" destOrd="0" parTransId="{6C94581F-5A6C-4FCC-9307-2A770C7115FB}" sibTransId="{68E7D9C1-E02A-4559-B1A3-C7320D52B0E7}"/>
    <dgm:cxn modelId="{7D3EFC96-37E9-42AE-97FE-570C15AE0CA8}" srcId="{2B4352AC-36C2-4005-B77B-8859A00F107D}" destId="{AE108C0C-B6F8-4385-B6B3-226C6DC16ECA}" srcOrd="2" destOrd="0" parTransId="{24F6751D-255A-45D9-B77B-5F0F08CD1B67}" sibTransId="{3E09465D-EF81-418F-8550-936CD8D4DA27}"/>
    <dgm:cxn modelId="{49ABD4B5-B4F1-4576-A5DF-2CF8C61DD226}" type="presOf" srcId="{C08A4C85-593A-4083-93A5-D266344A1DE7}" destId="{6222EF41-613E-43A9-B69E-25E421C9CE71}" srcOrd="0" destOrd="0" presId="urn:microsoft.com/office/officeart/2009/3/layout/HorizontalOrganizationChart"/>
    <dgm:cxn modelId="{96F2839D-E2D5-4034-B241-20D5291701F6}" type="presOf" srcId="{02D854FC-9CC5-449D-AD86-FE2CD7B247D6}" destId="{2B36DFDB-8650-43E8-8BC0-B445CF973BE6}" srcOrd="1" destOrd="0" presId="urn:microsoft.com/office/officeart/2009/3/layout/HorizontalOrganizationChart"/>
    <dgm:cxn modelId="{B2224D87-E2CC-4BBB-87C0-A55FBD21A773}" srcId="{2B4352AC-36C2-4005-B77B-8859A00F107D}" destId="{1ED9BDB3-4B87-43B7-BD27-5BA5C6BDF108}" srcOrd="4" destOrd="0" parTransId="{222E55EF-B8DE-45B9-B96B-970598221EC8}" sibTransId="{5A87AD0A-9CF4-48D1-9FFC-1486F9C705ED}"/>
    <dgm:cxn modelId="{9D1F39EE-F3DF-4460-BF98-3B63B8F10762}" srcId="{58EDBA23-D66E-4A8D-9E8D-0A1A846AF1AB}" destId="{2B4352AC-36C2-4005-B77B-8859A00F107D}" srcOrd="0" destOrd="0" parTransId="{97DA3F80-CD18-4520-9991-2A6F2CE6C8EC}" sibTransId="{B2732596-A8D1-4F9C-A1BC-5CB663BCAFFD}"/>
    <dgm:cxn modelId="{8E91D5CC-DCB7-497E-AC2D-0E1FF4CEAB87}" type="presOf" srcId="{72EC6D73-F4C0-4026-B0FA-926852A07FC1}" destId="{CFB7B5EA-D527-4206-91FF-F737D0741078}" srcOrd="0" destOrd="0" presId="urn:microsoft.com/office/officeart/2009/3/layout/HorizontalOrganizationChart"/>
    <dgm:cxn modelId="{E59BB9EC-C81A-4C71-A48D-460196773A3B}" srcId="{2B4352AC-36C2-4005-B77B-8859A00F107D}" destId="{02D854FC-9CC5-449D-AD86-FE2CD7B247D6}" srcOrd="1" destOrd="0" parTransId="{D698E730-3A2B-45C7-967B-3708D4D2F963}" sibTransId="{CCCBF972-388A-4B21-9F4B-E58C0E843AC8}"/>
    <dgm:cxn modelId="{5AFE0DBB-A820-4DD7-A266-31745CC14E63}" type="presOf" srcId="{D11F0633-E59E-43C9-A38B-97781D33A2E3}" destId="{7D81E4E1-919F-4A3D-BBB4-AC17CBD435CE}" srcOrd="0" destOrd="0" presId="urn:microsoft.com/office/officeart/2009/3/layout/HorizontalOrganizationChart"/>
    <dgm:cxn modelId="{F5EBD9A5-1B40-4D63-95D0-EAA2CC1F0453}" type="presOf" srcId="{D698E730-3A2B-45C7-967B-3708D4D2F963}" destId="{FA5EFEBA-3C91-41A0-9683-467E98D34647}" srcOrd="0" destOrd="0" presId="urn:microsoft.com/office/officeart/2009/3/layout/HorizontalOrganizationChart"/>
    <dgm:cxn modelId="{BB6360F8-0DB4-4047-8BDC-B516DD73243F}" type="presOf" srcId="{1ED9BDB3-4B87-43B7-BD27-5BA5C6BDF108}" destId="{D0EBC28D-20F8-452E-BE88-96A9CC1E369E}" srcOrd="0" destOrd="0" presId="urn:microsoft.com/office/officeart/2009/3/layout/HorizontalOrganizationChart"/>
    <dgm:cxn modelId="{79DAFEA0-2A92-4D60-9EFE-DCDBF1530AA2}" type="presOf" srcId="{D3E81FA7-3588-4627-A580-192AE7F6C8B3}" destId="{D46E89EB-3FB3-40EF-8C94-8889AF502197}" srcOrd="1" destOrd="0" presId="urn:microsoft.com/office/officeart/2009/3/layout/HorizontalOrganizationChart"/>
    <dgm:cxn modelId="{D0E1F6FC-7DCA-47E6-80CB-771EFC8B3203}" type="presOf" srcId="{4293EEBA-D323-4AD7-859A-D3EBB2FD6D5C}" destId="{250DE310-C52A-415E-A23F-79DA1BB4B40F}" srcOrd="0" destOrd="0" presId="urn:microsoft.com/office/officeart/2009/3/layout/HorizontalOrganizationChart"/>
    <dgm:cxn modelId="{DAF7160E-BBD2-4174-AB0A-7F07BD49E194}" type="presOf" srcId="{1ED9BDB3-4B87-43B7-BD27-5BA5C6BDF108}" destId="{94A095E7-9A47-48E6-9643-619D6DD38533}" srcOrd="1" destOrd="0" presId="urn:microsoft.com/office/officeart/2009/3/layout/HorizontalOrganizationChart"/>
    <dgm:cxn modelId="{15A361EB-CBB3-4ABF-8BD5-B144D73A89C9}" type="presOf" srcId="{02D854FC-9CC5-449D-AD86-FE2CD7B247D6}" destId="{8FC9FA9B-5E97-4B00-8867-4487781F3F9C}" srcOrd="0" destOrd="0" presId="urn:microsoft.com/office/officeart/2009/3/layout/HorizontalOrganizationChart"/>
    <dgm:cxn modelId="{54969717-0267-4554-B5AF-BCBA48E0849D}" type="presOf" srcId="{24F6751D-255A-45D9-B77B-5F0F08CD1B67}" destId="{180D49B2-7604-438F-ADEB-AA82DBB63D90}" srcOrd="0" destOrd="0" presId="urn:microsoft.com/office/officeart/2009/3/layout/HorizontalOrganizationChart"/>
    <dgm:cxn modelId="{84C6FB30-640C-4337-B440-944D3E3B3A1D}" type="presOf" srcId="{C08A4C85-593A-4083-93A5-D266344A1DE7}" destId="{004CE987-ADB9-479A-BAEA-E6D1FD4C381E}" srcOrd="1" destOrd="0" presId="urn:microsoft.com/office/officeart/2009/3/layout/HorizontalOrganizationChart"/>
    <dgm:cxn modelId="{92488D7E-BF00-487E-9B5D-733C1083E22B}" type="presOf" srcId="{6C94581F-5A6C-4FCC-9307-2A770C7115FB}" destId="{2CA729E8-2B33-466C-8A3C-A6FB076DF308}" srcOrd="0" destOrd="0" presId="urn:microsoft.com/office/officeart/2009/3/layout/HorizontalOrganizationChart"/>
    <dgm:cxn modelId="{ED977EAE-81BF-4C5E-ADCA-6536B518775E}" type="presOf" srcId="{72EC6D73-F4C0-4026-B0FA-926852A07FC1}" destId="{F55C378C-3115-4ECA-8A44-74679D15B7D6}" srcOrd="1" destOrd="0" presId="urn:microsoft.com/office/officeart/2009/3/layout/HorizontalOrganizationChart"/>
    <dgm:cxn modelId="{50266EEA-6D33-4CF7-BD9B-2C690A5AFFF3}" type="presOf" srcId="{2B4352AC-36C2-4005-B77B-8859A00F107D}" destId="{13295AD5-FA86-403A-A25C-3575083A6B91}" srcOrd="1" destOrd="0" presId="urn:microsoft.com/office/officeart/2009/3/layout/HorizontalOrganizationChart"/>
    <dgm:cxn modelId="{1CE34685-2CD0-47B2-BABF-B53FA7AD1834}" type="presOf" srcId="{2B4352AC-36C2-4005-B77B-8859A00F107D}" destId="{C752270F-3109-4319-8DE0-6D01889D0BB0}" srcOrd="0" destOrd="0" presId="urn:microsoft.com/office/officeart/2009/3/layout/HorizontalOrganizationChart"/>
    <dgm:cxn modelId="{6AAE0D7A-3DCA-41B0-8B0A-8FCFBDF52ED7}" type="presParOf" srcId="{26C1E564-23CE-4DCD-B535-9AB81DB43A4F}" destId="{840A10FB-ADE0-447E-9BDD-A0AD520BF92E}" srcOrd="0" destOrd="0" presId="urn:microsoft.com/office/officeart/2009/3/layout/HorizontalOrganizationChart"/>
    <dgm:cxn modelId="{5F5B44D9-DDB6-4957-8435-94BA331EC694}" type="presParOf" srcId="{840A10FB-ADE0-447E-9BDD-A0AD520BF92E}" destId="{7B5E22CD-7D42-4ACD-B664-0DE1C0F58C54}" srcOrd="0" destOrd="0" presId="urn:microsoft.com/office/officeart/2009/3/layout/HorizontalOrganizationChart"/>
    <dgm:cxn modelId="{1F9AB892-55CF-43C8-A649-490B4CA7855B}" type="presParOf" srcId="{7B5E22CD-7D42-4ACD-B664-0DE1C0F58C54}" destId="{C752270F-3109-4319-8DE0-6D01889D0BB0}" srcOrd="0" destOrd="0" presId="urn:microsoft.com/office/officeart/2009/3/layout/HorizontalOrganizationChart"/>
    <dgm:cxn modelId="{0B16E839-44AB-4011-AD91-C3A0B640C55D}" type="presParOf" srcId="{7B5E22CD-7D42-4ACD-B664-0DE1C0F58C54}" destId="{13295AD5-FA86-403A-A25C-3575083A6B91}" srcOrd="1" destOrd="0" presId="urn:microsoft.com/office/officeart/2009/3/layout/HorizontalOrganizationChart"/>
    <dgm:cxn modelId="{6BFFB0B9-C158-4505-8B15-E8840CB97B66}" type="presParOf" srcId="{840A10FB-ADE0-447E-9BDD-A0AD520BF92E}" destId="{21021D06-F0CC-4F75-9194-A08A071EF425}" srcOrd="1" destOrd="0" presId="urn:microsoft.com/office/officeart/2009/3/layout/HorizontalOrganizationChart"/>
    <dgm:cxn modelId="{52321BEA-17BB-4036-A0A1-AC0618C86CA5}" type="presParOf" srcId="{21021D06-F0CC-4F75-9194-A08A071EF425}" destId="{2CA729E8-2B33-466C-8A3C-A6FB076DF308}" srcOrd="0" destOrd="0" presId="urn:microsoft.com/office/officeart/2009/3/layout/HorizontalOrganizationChart"/>
    <dgm:cxn modelId="{647408A5-88AE-4B8E-9E62-CFF643C4AD23}" type="presParOf" srcId="{21021D06-F0CC-4F75-9194-A08A071EF425}" destId="{181F876B-81A0-4CAD-825D-B40217DEE452}" srcOrd="1" destOrd="0" presId="urn:microsoft.com/office/officeart/2009/3/layout/HorizontalOrganizationChart"/>
    <dgm:cxn modelId="{6F038F01-A0D9-4723-BE6B-6F8DC5A911FF}" type="presParOf" srcId="{181F876B-81A0-4CAD-825D-B40217DEE452}" destId="{7EBB07C6-4CD3-4F8B-9C52-505E783FEC97}" srcOrd="0" destOrd="0" presId="urn:microsoft.com/office/officeart/2009/3/layout/HorizontalOrganizationChart"/>
    <dgm:cxn modelId="{16FAF064-371C-4B39-AAA9-22F20CAA9238}" type="presParOf" srcId="{7EBB07C6-4CD3-4F8B-9C52-505E783FEC97}" destId="{6222EF41-613E-43A9-B69E-25E421C9CE71}" srcOrd="0" destOrd="0" presId="urn:microsoft.com/office/officeart/2009/3/layout/HorizontalOrganizationChart"/>
    <dgm:cxn modelId="{2FECB722-9C26-4373-B183-FE5DD26BAF5F}" type="presParOf" srcId="{7EBB07C6-4CD3-4F8B-9C52-505E783FEC97}" destId="{004CE987-ADB9-479A-BAEA-E6D1FD4C381E}" srcOrd="1" destOrd="0" presId="urn:microsoft.com/office/officeart/2009/3/layout/HorizontalOrganizationChart"/>
    <dgm:cxn modelId="{6D768D59-22C1-4F20-AB75-3984A1B599FD}" type="presParOf" srcId="{181F876B-81A0-4CAD-825D-B40217DEE452}" destId="{FC259A71-00C8-4794-8241-AF586B3A7618}" srcOrd="1" destOrd="0" presId="urn:microsoft.com/office/officeart/2009/3/layout/HorizontalOrganizationChart"/>
    <dgm:cxn modelId="{EB6E6510-F7B1-4F0C-8F79-1ADC065A725E}" type="presParOf" srcId="{181F876B-81A0-4CAD-825D-B40217DEE452}" destId="{1FE3EB40-DC54-45DF-96FD-B768F9D2375F}" srcOrd="2" destOrd="0" presId="urn:microsoft.com/office/officeart/2009/3/layout/HorizontalOrganizationChart"/>
    <dgm:cxn modelId="{17A09EE8-DE0C-41B7-BE47-BAD4971F2A7A}" type="presParOf" srcId="{21021D06-F0CC-4F75-9194-A08A071EF425}" destId="{FA5EFEBA-3C91-41A0-9683-467E98D34647}" srcOrd="2" destOrd="0" presId="urn:microsoft.com/office/officeart/2009/3/layout/HorizontalOrganizationChart"/>
    <dgm:cxn modelId="{15707EE1-3CB7-43E6-A2A1-9786149F97C5}" type="presParOf" srcId="{21021D06-F0CC-4F75-9194-A08A071EF425}" destId="{7D2A3213-8C14-4686-96CA-F9B2A45FF0B7}" srcOrd="3" destOrd="0" presId="urn:microsoft.com/office/officeart/2009/3/layout/HorizontalOrganizationChart"/>
    <dgm:cxn modelId="{23326DC0-9F50-409F-BAFA-7E522A2F31D8}" type="presParOf" srcId="{7D2A3213-8C14-4686-96CA-F9B2A45FF0B7}" destId="{854A6865-6DB6-41D3-9B78-327CB9877A63}" srcOrd="0" destOrd="0" presId="urn:microsoft.com/office/officeart/2009/3/layout/HorizontalOrganizationChart"/>
    <dgm:cxn modelId="{7AE9B15E-3C41-4438-98CA-49B61D7B1DFC}" type="presParOf" srcId="{854A6865-6DB6-41D3-9B78-327CB9877A63}" destId="{8FC9FA9B-5E97-4B00-8867-4487781F3F9C}" srcOrd="0" destOrd="0" presId="urn:microsoft.com/office/officeart/2009/3/layout/HorizontalOrganizationChart"/>
    <dgm:cxn modelId="{1C6149AE-4D4A-48E5-976E-E3FBC1F16F27}" type="presParOf" srcId="{854A6865-6DB6-41D3-9B78-327CB9877A63}" destId="{2B36DFDB-8650-43E8-8BC0-B445CF973BE6}" srcOrd="1" destOrd="0" presId="urn:microsoft.com/office/officeart/2009/3/layout/HorizontalOrganizationChart"/>
    <dgm:cxn modelId="{3128A1C2-2673-4CFA-9D2F-478517B6B9B2}" type="presParOf" srcId="{7D2A3213-8C14-4686-96CA-F9B2A45FF0B7}" destId="{A17524F6-712E-407A-83E1-8325BCC48CC0}" srcOrd="1" destOrd="0" presId="urn:microsoft.com/office/officeart/2009/3/layout/HorizontalOrganizationChart"/>
    <dgm:cxn modelId="{6D55C6FE-C394-48EF-9518-B1110DC0E6D7}" type="presParOf" srcId="{7D2A3213-8C14-4686-96CA-F9B2A45FF0B7}" destId="{F2F5D0D9-C597-4DA2-80B0-4769BEF3EE2C}" srcOrd="2" destOrd="0" presId="urn:microsoft.com/office/officeart/2009/3/layout/HorizontalOrganizationChart"/>
    <dgm:cxn modelId="{04313935-51F5-408B-8317-4172DFDD384C}" type="presParOf" srcId="{21021D06-F0CC-4F75-9194-A08A071EF425}" destId="{180D49B2-7604-438F-ADEB-AA82DBB63D90}" srcOrd="4" destOrd="0" presId="urn:microsoft.com/office/officeart/2009/3/layout/HorizontalOrganizationChart"/>
    <dgm:cxn modelId="{A246C64A-9B64-405E-8C8A-41D5D42B46B9}" type="presParOf" srcId="{21021D06-F0CC-4F75-9194-A08A071EF425}" destId="{715EC710-E65A-467D-991E-0A93AB8F63E7}" srcOrd="5" destOrd="0" presId="urn:microsoft.com/office/officeart/2009/3/layout/HorizontalOrganizationChart"/>
    <dgm:cxn modelId="{EB073C29-677D-4FA5-A946-E327EC2BF62F}" type="presParOf" srcId="{715EC710-E65A-467D-991E-0A93AB8F63E7}" destId="{C86C5DDF-289A-4C70-9148-6A5ACB48E592}" srcOrd="0" destOrd="0" presId="urn:microsoft.com/office/officeart/2009/3/layout/HorizontalOrganizationChart"/>
    <dgm:cxn modelId="{709D3F72-CE3A-43BB-8826-6115CFA770C3}" type="presParOf" srcId="{C86C5DDF-289A-4C70-9148-6A5ACB48E592}" destId="{850B2D45-9CD2-4A08-8B31-633E64B1FD47}" srcOrd="0" destOrd="0" presId="urn:microsoft.com/office/officeart/2009/3/layout/HorizontalOrganizationChart"/>
    <dgm:cxn modelId="{6249E5ED-4735-4806-9D6E-BCADBF4DE36D}" type="presParOf" srcId="{C86C5DDF-289A-4C70-9148-6A5ACB48E592}" destId="{2D80BBCE-44CB-4180-A58A-EDB3B43AA090}" srcOrd="1" destOrd="0" presId="urn:microsoft.com/office/officeart/2009/3/layout/HorizontalOrganizationChart"/>
    <dgm:cxn modelId="{EE9F595C-D887-4F0D-AA1D-2E68C83CFF70}" type="presParOf" srcId="{715EC710-E65A-467D-991E-0A93AB8F63E7}" destId="{BD14B3F4-E598-49E4-9C1E-6DCDCA6A8770}" srcOrd="1" destOrd="0" presId="urn:microsoft.com/office/officeart/2009/3/layout/HorizontalOrganizationChart"/>
    <dgm:cxn modelId="{00FDAF9C-D30F-4390-B7BA-ABCC918E97CF}" type="presParOf" srcId="{715EC710-E65A-467D-991E-0A93AB8F63E7}" destId="{C648914F-D30A-4AA6-B773-6FFA4A3F961C}" srcOrd="2" destOrd="0" presId="urn:microsoft.com/office/officeart/2009/3/layout/HorizontalOrganizationChart"/>
    <dgm:cxn modelId="{06232691-A871-4685-9F09-3DBA37EFC2FA}" type="presParOf" srcId="{21021D06-F0CC-4F75-9194-A08A071EF425}" destId="{7D81E4E1-919F-4A3D-BBB4-AC17CBD435CE}" srcOrd="6" destOrd="0" presId="urn:microsoft.com/office/officeart/2009/3/layout/HorizontalOrganizationChart"/>
    <dgm:cxn modelId="{586579D2-28CA-4C00-A3FD-3915F36EA93C}" type="presParOf" srcId="{21021D06-F0CC-4F75-9194-A08A071EF425}" destId="{B21BA676-56E8-473B-BB21-9E66F41F43B3}" srcOrd="7" destOrd="0" presId="urn:microsoft.com/office/officeart/2009/3/layout/HorizontalOrganizationChart"/>
    <dgm:cxn modelId="{378C03A6-026D-49A5-9C2E-0E3F4BA459A9}" type="presParOf" srcId="{B21BA676-56E8-473B-BB21-9E66F41F43B3}" destId="{8FBED595-ABB2-4C95-9CFF-A0DE2C4E04B8}" srcOrd="0" destOrd="0" presId="urn:microsoft.com/office/officeart/2009/3/layout/HorizontalOrganizationChart"/>
    <dgm:cxn modelId="{373FFE9B-FCE6-4A80-B8F3-6E42B1CFD666}" type="presParOf" srcId="{8FBED595-ABB2-4C95-9CFF-A0DE2C4E04B8}" destId="{CFB7B5EA-D527-4206-91FF-F737D0741078}" srcOrd="0" destOrd="0" presId="urn:microsoft.com/office/officeart/2009/3/layout/HorizontalOrganizationChart"/>
    <dgm:cxn modelId="{1028E542-E155-42A2-A146-1EEDFE4130DE}" type="presParOf" srcId="{8FBED595-ABB2-4C95-9CFF-A0DE2C4E04B8}" destId="{F55C378C-3115-4ECA-8A44-74679D15B7D6}" srcOrd="1" destOrd="0" presId="urn:microsoft.com/office/officeart/2009/3/layout/HorizontalOrganizationChart"/>
    <dgm:cxn modelId="{A55953DD-1E9E-437E-908E-ECA9712BCE86}" type="presParOf" srcId="{B21BA676-56E8-473B-BB21-9E66F41F43B3}" destId="{8365BD45-6353-4422-8630-3AD7665BF188}" srcOrd="1" destOrd="0" presId="urn:microsoft.com/office/officeart/2009/3/layout/HorizontalOrganizationChart"/>
    <dgm:cxn modelId="{25978210-AD9F-4739-B208-8ECFE9E4CF71}" type="presParOf" srcId="{B21BA676-56E8-473B-BB21-9E66F41F43B3}" destId="{390DD1D4-F761-47BA-A4A2-2E9D67EC602F}" srcOrd="2" destOrd="0" presId="urn:microsoft.com/office/officeart/2009/3/layout/HorizontalOrganizationChart"/>
    <dgm:cxn modelId="{B359476A-DD85-40A4-BFF6-5F296E18D199}" type="presParOf" srcId="{21021D06-F0CC-4F75-9194-A08A071EF425}" destId="{8575BB85-5DE5-407C-97D9-BA36CAEB4AB5}" srcOrd="8" destOrd="0" presId="urn:microsoft.com/office/officeart/2009/3/layout/HorizontalOrganizationChart"/>
    <dgm:cxn modelId="{665E66CA-C411-47FA-9450-2C298499991A}" type="presParOf" srcId="{21021D06-F0CC-4F75-9194-A08A071EF425}" destId="{85C76A0D-1325-4B4E-863E-07EF87D00931}" srcOrd="9" destOrd="0" presId="urn:microsoft.com/office/officeart/2009/3/layout/HorizontalOrganizationChart"/>
    <dgm:cxn modelId="{5F409036-3DB2-407F-9617-82E346D09134}" type="presParOf" srcId="{85C76A0D-1325-4B4E-863E-07EF87D00931}" destId="{8B06AD24-36CD-458D-AE4F-C6C8B81ACF09}" srcOrd="0" destOrd="0" presId="urn:microsoft.com/office/officeart/2009/3/layout/HorizontalOrganizationChart"/>
    <dgm:cxn modelId="{335B6AE6-2913-4CD8-ACE8-242FC1C9EB05}" type="presParOf" srcId="{8B06AD24-36CD-458D-AE4F-C6C8B81ACF09}" destId="{D0EBC28D-20F8-452E-BE88-96A9CC1E369E}" srcOrd="0" destOrd="0" presId="urn:microsoft.com/office/officeart/2009/3/layout/HorizontalOrganizationChart"/>
    <dgm:cxn modelId="{175C4B85-02C6-4ABB-B10B-DF6ADCF86A58}" type="presParOf" srcId="{8B06AD24-36CD-458D-AE4F-C6C8B81ACF09}" destId="{94A095E7-9A47-48E6-9643-619D6DD38533}" srcOrd="1" destOrd="0" presId="urn:microsoft.com/office/officeart/2009/3/layout/HorizontalOrganizationChart"/>
    <dgm:cxn modelId="{F171CB75-6034-4E54-8B22-43730DF09324}" type="presParOf" srcId="{85C76A0D-1325-4B4E-863E-07EF87D00931}" destId="{730D9E2A-EDE6-4538-BF0E-8364C49C4C71}" srcOrd="1" destOrd="0" presId="urn:microsoft.com/office/officeart/2009/3/layout/HorizontalOrganizationChart"/>
    <dgm:cxn modelId="{146056C2-F26B-482B-8D62-0048E5E9E398}" type="presParOf" srcId="{85C76A0D-1325-4B4E-863E-07EF87D00931}" destId="{5B06E39E-4CD3-4AC4-A236-1FB94A198910}" srcOrd="2" destOrd="0" presId="urn:microsoft.com/office/officeart/2009/3/layout/HorizontalOrganizationChart"/>
    <dgm:cxn modelId="{1AC180B2-F717-4D2B-94FE-615CCA047367}" type="presParOf" srcId="{21021D06-F0CC-4F75-9194-A08A071EF425}" destId="{250DE310-C52A-415E-A23F-79DA1BB4B40F}" srcOrd="10" destOrd="0" presId="urn:microsoft.com/office/officeart/2009/3/layout/HorizontalOrganizationChart"/>
    <dgm:cxn modelId="{741DE68D-D6AE-451D-8439-1A4CCDE69542}" type="presParOf" srcId="{21021D06-F0CC-4F75-9194-A08A071EF425}" destId="{91A5BD03-1BAB-49DC-B818-DF5852C19A0B}" srcOrd="11" destOrd="0" presId="urn:microsoft.com/office/officeart/2009/3/layout/HorizontalOrganizationChart"/>
    <dgm:cxn modelId="{A6F90A79-ABC4-4407-9D64-D3F9EEF34DEE}" type="presParOf" srcId="{91A5BD03-1BAB-49DC-B818-DF5852C19A0B}" destId="{63129218-764B-477A-BC72-FD160BA9DC88}" srcOrd="0" destOrd="0" presId="urn:microsoft.com/office/officeart/2009/3/layout/HorizontalOrganizationChart"/>
    <dgm:cxn modelId="{2E598347-F7C9-4E24-9EF9-49C1BBF63F9D}" type="presParOf" srcId="{63129218-764B-477A-BC72-FD160BA9DC88}" destId="{1E7250F8-1D83-43B8-BEC1-7982E46CAFC1}" srcOrd="0" destOrd="0" presId="urn:microsoft.com/office/officeart/2009/3/layout/HorizontalOrganizationChart"/>
    <dgm:cxn modelId="{D468C5A4-8505-4924-8F42-B67F173C3D09}" type="presParOf" srcId="{63129218-764B-477A-BC72-FD160BA9DC88}" destId="{D46E89EB-3FB3-40EF-8C94-8889AF502197}" srcOrd="1" destOrd="0" presId="urn:microsoft.com/office/officeart/2009/3/layout/HorizontalOrganizationChart"/>
    <dgm:cxn modelId="{9CADC67B-E2CD-4E05-A78D-845E416AB794}" type="presParOf" srcId="{91A5BD03-1BAB-49DC-B818-DF5852C19A0B}" destId="{A5381480-B395-45EF-BD28-6DEC3576684F}" srcOrd="1" destOrd="0" presId="urn:microsoft.com/office/officeart/2009/3/layout/HorizontalOrganizationChart"/>
    <dgm:cxn modelId="{915540BF-309A-4D49-B1CF-7BAC0E12FBA0}" type="presParOf" srcId="{91A5BD03-1BAB-49DC-B818-DF5852C19A0B}" destId="{55F4AB20-EAAA-4CB4-B47A-5915B821D7FB}" srcOrd="2" destOrd="0" presId="urn:microsoft.com/office/officeart/2009/3/layout/HorizontalOrganizationChart"/>
    <dgm:cxn modelId="{A36985EF-8C2B-413B-914A-A79A916F6B68}" type="presParOf" srcId="{840A10FB-ADE0-447E-9BDD-A0AD520BF92E}" destId="{C3F8CFCD-07E5-40B0-8A7D-F9C829D9AB24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8EDBA23-D66E-4A8D-9E8D-0A1A846AF1AB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5_1" csCatId="accent5" phldr="1"/>
      <dgm:spPr/>
      <dgm:t>
        <a:bodyPr/>
        <a:lstStyle/>
        <a:p>
          <a:endParaRPr lang="zh-CN" altLang="en-US"/>
        </a:p>
      </dgm:t>
    </dgm:pt>
    <dgm:pt modelId="{2B4352AC-36C2-4005-B77B-8859A00F107D}">
      <dgm:prSet phldrT="[文本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第</a:t>
          </a:r>
          <a:r>
            <a:rPr lang="en-US" altLang="zh-CN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数的运算</a:t>
          </a:r>
          <a:endParaRPr lang="zh-CN" altLang="en-US" sz="4400" b="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B2732596-A8D1-4F9C-A1BC-5CB663BCAFFD}" type="sibTrans" cxnId="{9D1F39EE-F3DF-4460-BF98-3B63B8F10762}">
      <dgm:prSet/>
      <dgm:spPr/>
      <dgm:t>
        <a:bodyPr/>
        <a:lstStyle/>
        <a:p>
          <a:endParaRPr lang="zh-CN" altLang="en-US"/>
        </a:p>
      </dgm:t>
    </dgm:pt>
    <dgm:pt modelId="{97DA3F80-CD18-4520-9991-2A6F2CE6C8EC}" type="parTrans" cxnId="{9D1F39EE-F3DF-4460-BF98-3B63B8F10762}">
      <dgm:prSet/>
      <dgm:spPr/>
      <dgm:t>
        <a:bodyPr/>
        <a:lstStyle/>
        <a:p>
          <a:endParaRPr lang="zh-CN" altLang="en-US"/>
        </a:p>
      </dgm:t>
    </dgm:pt>
    <dgm:pt modelId="{36E46F68-D562-408A-AFB5-5F8F2C45300E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、加法、乘法的结合律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6C17E5CE-AC8D-4859-B44A-6A9281A8608F}" type="parTrans" cxnId="{E9917B4C-FCA7-4AEB-A37A-839103BCDC3A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8F8B71C9-60F1-462C-8DA2-612C4C25D0F2}" type="sibTrans" cxnId="{E9917B4C-FCA7-4AEB-A37A-839103BCDC3A}">
      <dgm:prSet/>
      <dgm:spPr/>
      <dgm:t>
        <a:bodyPr/>
        <a:lstStyle/>
        <a:p>
          <a:endParaRPr lang="zh-CN" altLang="en-US"/>
        </a:p>
      </dgm:t>
    </dgm:pt>
    <dgm:pt modelId="{049AD97A-30B2-40CE-94CE-04AC287170B3}">
      <dgm:prSet phldrT="[文本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2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、减法去括号、除法的分数形式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4C17DF2C-620D-4C21-97B9-3D7A9862AA6E}" type="parTrans" cxnId="{59CAB66B-B96B-4C7E-94A5-A6EC3539DC4B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73696516-8C7D-439B-8BE4-4DBD249C9A82}" type="sibTrans" cxnId="{59CAB66B-B96B-4C7E-94A5-A6EC3539DC4B}">
      <dgm:prSet/>
      <dgm:spPr/>
      <dgm:t>
        <a:bodyPr/>
        <a:lstStyle/>
        <a:p>
          <a:endParaRPr lang="zh-CN" altLang="en-US"/>
        </a:p>
      </dgm:t>
    </dgm:pt>
    <dgm:pt modelId="{0ABF76CF-B061-49F7-9246-0DDE4BB5D719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3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、负数的加减乘除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79B345EC-F7C2-4B36-9B2B-90F481376F37}" type="parTrans" cxnId="{30BE6FEF-500D-4BDD-8E56-C831CE0E941C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6FE53DA2-ECA9-42E2-8119-EB3F39EB8298}" type="sibTrans" cxnId="{30BE6FEF-500D-4BDD-8E56-C831CE0E941C}">
      <dgm:prSet/>
      <dgm:spPr/>
      <dgm:t>
        <a:bodyPr/>
        <a:lstStyle/>
        <a:p>
          <a:endParaRPr lang="zh-CN" altLang="en-US"/>
        </a:p>
      </dgm:t>
    </dgm:pt>
    <dgm:pt modelId="{A936A23D-ED66-4106-B4F7-72AEFBBB2448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4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、分数的加减乘除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23994A98-821E-4C0F-8C6D-67508D385C14}" type="parTrans" cxnId="{D6113235-5BF1-48AB-81FA-14AB2C59BA3C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FE254309-1FAE-4A13-840B-40F55B41371C}" type="sibTrans" cxnId="{D6113235-5BF1-48AB-81FA-14AB2C59BA3C}">
      <dgm:prSet/>
      <dgm:spPr/>
      <dgm:t>
        <a:bodyPr/>
        <a:lstStyle/>
        <a:p>
          <a:endParaRPr lang="zh-CN" altLang="en-US"/>
        </a:p>
      </dgm:t>
    </dgm:pt>
    <dgm:pt modelId="{91DF7B0D-4C46-4830-BCDD-47F677B04723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5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、运算的化简</a:t>
          </a: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提取公因数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382C9295-DA19-4528-8C6B-0C9E40AD64C5}" type="parTrans" cxnId="{6809B7CC-6D41-4A20-AA7C-D0750F7357FE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8A5251D9-E21E-4968-AD67-9BB1E802F6B5}" type="sibTrans" cxnId="{6809B7CC-6D41-4A20-AA7C-D0750F7357FE}">
      <dgm:prSet/>
      <dgm:spPr/>
      <dgm:t>
        <a:bodyPr/>
        <a:lstStyle/>
        <a:p>
          <a:endParaRPr lang="zh-CN" altLang="en-US"/>
        </a:p>
      </dgm:t>
    </dgm:pt>
    <dgm:pt modelId="{DA9C9D95-23A9-47A3-8AA6-B8D2BC5CB47E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6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、其它运算</a:t>
          </a: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绝对值、平方、根号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6D7D4AFB-6BD7-40E9-9F09-CEFBCF1758E3}" type="parTrans" cxnId="{E08916CE-EC00-44B1-988E-46CCF2AE5AC1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4B9A9E26-AA99-45D6-87A7-CEC128D7D9C6}" type="sibTrans" cxnId="{E08916CE-EC00-44B1-988E-46CCF2AE5AC1}">
      <dgm:prSet/>
      <dgm:spPr/>
      <dgm:t>
        <a:bodyPr/>
        <a:lstStyle/>
        <a:p>
          <a:endParaRPr lang="zh-CN" altLang="en-US"/>
        </a:p>
      </dgm:t>
    </dgm:pt>
    <dgm:pt modelId="{26C1E564-23CE-4DCD-B535-9AB81DB43A4F}" type="pres">
      <dgm:prSet presAssocID="{58EDBA23-D66E-4A8D-9E8D-0A1A846AF1A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840A10FB-ADE0-447E-9BDD-A0AD520BF92E}" type="pres">
      <dgm:prSet presAssocID="{2B4352AC-36C2-4005-B77B-8859A00F107D}" presName="hierRoot1" presStyleCnt="0">
        <dgm:presLayoutVars>
          <dgm:hierBranch val="init"/>
        </dgm:presLayoutVars>
      </dgm:prSet>
      <dgm:spPr/>
    </dgm:pt>
    <dgm:pt modelId="{7B5E22CD-7D42-4ACD-B664-0DE1C0F58C54}" type="pres">
      <dgm:prSet presAssocID="{2B4352AC-36C2-4005-B77B-8859A00F107D}" presName="rootComposite1" presStyleCnt="0"/>
      <dgm:spPr/>
    </dgm:pt>
    <dgm:pt modelId="{C752270F-3109-4319-8DE0-6D01889D0BB0}" type="pres">
      <dgm:prSet presAssocID="{2B4352AC-36C2-4005-B77B-8859A00F107D}" presName="rootText1" presStyleLbl="node0" presStyleIdx="0" presStyleCnt="1" custScaleX="171321" custScaleY="159313" custLinFactNeighborY="-1427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3295AD5-FA86-403A-A25C-3575083A6B91}" type="pres">
      <dgm:prSet presAssocID="{2B4352AC-36C2-4005-B77B-8859A00F107D}" presName="rootConnector1" presStyleLbl="node1" presStyleIdx="0" presStyleCnt="0"/>
      <dgm:spPr/>
      <dgm:t>
        <a:bodyPr/>
        <a:lstStyle/>
        <a:p>
          <a:endParaRPr lang="zh-CN" altLang="en-US"/>
        </a:p>
      </dgm:t>
    </dgm:pt>
    <dgm:pt modelId="{21021D06-F0CC-4F75-9194-A08A071EF425}" type="pres">
      <dgm:prSet presAssocID="{2B4352AC-36C2-4005-B77B-8859A00F107D}" presName="hierChild2" presStyleCnt="0"/>
      <dgm:spPr/>
    </dgm:pt>
    <dgm:pt modelId="{33D5FCEE-099B-4273-AE5C-3E60904117B0}" type="pres">
      <dgm:prSet presAssocID="{6C17E5CE-AC8D-4859-B44A-6A9281A8608F}" presName="Name64" presStyleLbl="parChTrans1D2" presStyleIdx="0" presStyleCnt="6"/>
      <dgm:spPr/>
      <dgm:t>
        <a:bodyPr/>
        <a:lstStyle/>
        <a:p>
          <a:endParaRPr lang="zh-CN" altLang="en-US"/>
        </a:p>
      </dgm:t>
    </dgm:pt>
    <dgm:pt modelId="{B514BD70-9246-41B9-BBA1-B15346DD0B05}" type="pres">
      <dgm:prSet presAssocID="{36E46F68-D562-408A-AFB5-5F8F2C45300E}" presName="hierRoot2" presStyleCnt="0">
        <dgm:presLayoutVars>
          <dgm:hierBranch val="init"/>
        </dgm:presLayoutVars>
      </dgm:prSet>
      <dgm:spPr/>
    </dgm:pt>
    <dgm:pt modelId="{2BCC5538-6DC9-4735-8AB4-465240D255B9}" type="pres">
      <dgm:prSet presAssocID="{36E46F68-D562-408A-AFB5-5F8F2C45300E}" presName="rootComposite" presStyleCnt="0"/>
      <dgm:spPr/>
    </dgm:pt>
    <dgm:pt modelId="{B7282BA7-EA0F-416C-A48D-8381324C06B0}" type="pres">
      <dgm:prSet presAssocID="{36E46F68-D562-408A-AFB5-5F8F2C45300E}" presName="rootText" presStyleLbl="node2" presStyleIdx="0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4D512DD-F0DE-454B-943A-49C77B95F528}" type="pres">
      <dgm:prSet presAssocID="{36E46F68-D562-408A-AFB5-5F8F2C45300E}" presName="rootConnector" presStyleLbl="node2" presStyleIdx="0" presStyleCnt="6"/>
      <dgm:spPr/>
      <dgm:t>
        <a:bodyPr/>
        <a:lstStyle/>
        <a:p>
          <a:endParaRPr lang="zh-CN" altLang="en-US"/>
        </a:p>
      </dgm:t>
    </dgm:pt>
    <dgm:pt modelId="{4F336736-45C2-4086-8348-A9724BD41534}" type="pres">
      <dgm:prSet presAssocID="{36E46F68-D562-408A-AFB5-5F8F2C45300E}" presName="hierChild4" presStyleCnt="0"/>
      <dgm:spPr/>
    </dgm:pt>
    <dgm:pt modelId="{0D553101-17C6-4B5F-AB58-54BF4CFA031A}" type="pres">
      <dgm:prSet presAssocID="{36E46F68-D562-408A-AFB5-5F8F2C45300E}" presName="hierChild5" presStyleCnt="0"/>
      <dgm:spPr/>
    </dgm:pt>
    <dgm:pt modelId="{8ABBE08A-ED56-468F-B3DB-BE8C56BFEC4F}" type="pres">
      <dgm:prSet presAssocID="{4C17DF2C-620D-4C21-97B9-3D7A9862AA6E}" presName="Name64" presStyleLbl="parChTrans1D2" presStyleIdx="1" presStyleCnt="6"/>
      <dgm:spPr/>
      <dgm:t>
        <a:bodyPr/>
        <a:lstStyle/>
        <a:p>
          <a:endParaRPr lang="zh-CN" altLang="en-US"/>
        </a:p>
      </dgm:t>
    </dgm:pt>
    <dgm:pt modelId="{86253F6C-6A7E-4419-A5AD-1C85034559C6}" type="pres">
      <dgm:prSet presAssocID="{049AD97A-30B2-40CE-94CE-04AC287170B3}" presName="hierRoot2" presStyleCnt="0">
        <dgm:presLayoutVars>
          <dgm:hierBranch val="init"/>
        </dgm:presLayoutVars>
      </dgm:prSet>
      <dgm:spPr/>
    </dgm:pt>
    <dgm:pt modelId="{29DC033E-0534-4A44-9905-09099E8B2512}" type="pres">
      <dgm:prSet presAssocID="{049AD97A-30B2-40CE-94CE-04AC287170B3}" presName="rootComposite" presStyleCnt="0"/>
      <dgm:spPr/>
    </dgm:pt>
    <dgm:pt modelId="{1020D198-B145-4BA5-8C5B-2A0E0D508E27}" type="pres">
      <dgm:prSet presAssocID="{049AD97A-30B2-40CE-94CE-04AC287170B3}" presName="rootText" presStyleLbl="node2" presStyleIdx="1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83632CA-6BBB-48AB-BAD9-3C37BB671E24}" type="pres">
      <dgm:prSet presAssocID="{049AD97A-30B2-40CE-94CE-04AC287170B3}" presName="rootConnector" presStyleLbl="node2" presStyleIdx="1" presStyleCnt="6"/>
      <dgm:spPr/>
      <dgm:t>
        <a:bodyPr/>
        <a:lstStyle/>
        <a:p>
          <a:endParaRPr lang="zh-CN" altLang="en-US"/>
        </a:p>
      </dgm:t>
    </dgm:pt>
    <dgm:pt modelId="{EF194DF5-84C8-4084-8239-5077C58CF9A7}" type="pres">
      <dgm:prSet presAssocID="{049AD97A-30B2-40CE-94CE-04AC287170B3}" presName="hierChild4" presStyleCnt="0"/>
      <dgm:spPr/>
    </dgm:pt>
    <dgm:pt modelId="{3EB069B5-7F42-4E4B-BEE9-F6530ADE59BB}" type="pres">
      <dgm:prSet presAssocID="{049AD97A-30B2-40CE-94CE-04AC287170B3}" presName="hierChild5" presStyleCnt="0"/>
      <dgm:spPr/>
    </dgm:pt>
    <dgm:pt modelId="{F18702AE-30F4-4A22-92C8-7C53499CB24E}" type="pres">
      <dgm:prSet presAssocID="{79B345EC-F7C2-4B36-9B2B-90F481376F37}" presName="Name64" presStyleLbl="parChTrans1D2" presStyleIdx="2" presStyleCnt="6"/>
      <dgm:spPr/>
      <dgm:t>
        <a:bodyPr/>
        <a:lstStyle/>
        <a:p>
          <a:endParaRPr lang="zh-CN" altLang="en-US"/>
        </a:p>
      </dgm:t>
    </dgm:pt>
    <dgm:pt modelId="{C1840762-81E8-4DF0-A1BA-57FC00CDDEE4}" type="pres">
      <dgm:prSet presAssocID="{0ABF76CF-B061-49F7-9246-0DDE4BB5D719}" presName="hierRoot2" presStyleCnt="0">
        <dgm:presLayoutVars>
          <dgm:hierBranch val="init"/>
        </dgm:presLayoutVars>
      </dgm:prSet>
      <dgm:spPr/>
    </dgm:pt>
    <dgm:pt modelId="{E9DE9CB6-BAED-40B7-BB52-C99711F7AD3D}" type="pres">
      <dgm:prSet presAssocID="{0ABF76CF-B061-49F7-9246-0DDE4BB5D719}" presName="rootComposite" presStyleCnt="0"/>
      <dgm:spPr/>
    </dgm:pt>
    <dgm:pt modelId="{6D395A52-1FF6-42B5-AAE0-42C3FB82A4F5}" type="pres">
      <dgm:prSet presAssocID="{0ABF76CF-B061-49F7-9246-0DDE4BB5D719}" presName="rootText" presStyleLbl="node2" presStyleIdx="2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54D0707-FE49-489A-BDBC-3F2E3E0D3978}" type="pres">
      <dgm:prSet presAssocID="{0ABF76CF-B061-49F7-9246-0DDE4BB5D719}" presName="rootConnector" presStyleLbl="node2" presStyleIdx="2" presStyleCnt="6"/>
      <dgm:spPr/>
      <dgm:t>
        <a:bodyPr/>
        <a:lstStyle/>
        <a:p>
          <a:endParaRPr lang="zh-CN" altLang="en-US"/>
        </a:p>
      </dgm:t>
    </dgm:pt>
    <dgm:pt modelId="{E3926CFC-9718-4025-ACBA-6AF831328452}" type="pres">
      <dgm:prSet presAssocID="{0ABF76CF-B061-49F7-9246-0DDE4BB5D719}" presName="hierChild4" presStyleCnt="0"/>
      <dgm:spPr/>
    </dgm:pt>
    <dgm:pt modelId="{44DD4845-FF21-4513-BB19-14852D0A9A4C}" type="pres">
      <dgm:prSet presAssocID="{0ABF76CF-B061-49F7-9246-0DDE4BB5D719}" presName="hierChild5" presStyleCnt="0"/>
      <dgm:spPr/>
    </dgm:pt>
    <dgm:pt modelId="{FDEEFB2A-6636-4B70-A29E-0640B1C9F5B4}" type="pres">
      <dgm:prSet presAssocID="{23994A98-821E-4C0F-8C6D-67508D385C14}" presName="Name64" presStyleLbl="parChTrans1D2" presStyleIdx="3" presStyleCnt="6"/>
      <dgm:spPr/>
      <dgm:t>
        <a:bodyPr/>
        <a:lstStyle/>
        <a:p>
          <a:endParaRPr lang="zh-CN" altLang="en-US"/>
        </a:p>
      </dgm:t>
    </dgm:pt>
    <dgm:pt modelId="{D2426D9B-9603-4954-8EB6-044BFBF7BFD3}" type="pres">
      <dgm:prSet presAssocID="{A936A23D-ED66-4106-B4F7-72AEFBBB2448}" presName="hierRoot2" presStyleCnt="0">
        <dgm:presLayoutVars>
          <dgm:hierBranch val="init"/>
        </dgm:presLayoutVars>
      </dgm:prSet>
      <dgm:spPr/>
    </dgm:pt>
    <dgm:pt modelId="{E515C09D-184D-49AA-80B3-1A57D13C54E8}" type="pres">
      <dgm:prSet presAssocID="{A936A23D-ED66-4106-B4F7-72AEFBBB2448}" presName="rootComposite" presStyleCnt="0"/>
      <dgm:spPr/>
    </dgm:pt>
    <dgm:pt modelId="{724B4C4B-BB4F-46C8-93F7-0C063A1E9E3D}" type="pres">
      <dgm:prSet presAssocID="{A936A23D-ED66-4106-B4F7-72AEFBBB2448}" presName="rootText" presStyleLbl="node2" presStyleIdx="3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54384E2-4301-4E93-8F7B-DAE969F83C15}" type="pres">
      <dgm:prSet presAssocID="{A936A23D-ED66-4106-B4F7-72AEFBBB2448}" presName="rootConnector" presStyleLbl="node2" presStyleIdx="3" presStyleCnt="6"/>
      <dgm:spPr/>
      <dgm:t>
        <a:bodyPr/>
        <a:lstStyle/>
        <a:p>
          <a:endParaRPr lang="zh-CN" altLang="en-US"/>
        </a:p>
      </dgm:t>
    </dgm:pt>
    <dgm:pt modelId="{22E7BA32-A267-4143-A8FF-B40034006080}" type="pres">
      <dgm:prSet presAssocID="{A936A23D-ED66-4106-B4F7-72AEFBBB2448}" presName="hierChild4" presStyleCnt="0"/>
      <dgm:spPr/>
    </dgm:pt>
    <dgm:pt modelId="{E241580A-4662-4627-AE63-3BC032819A37}" type="pres">
      <dgm:prSet presAssocID="{A936A23D-ED66-4106-B4F7-72AEFBBB2448}" presName="hierChild5" presStyleCnt="0"/>
      <dgm:spPr/>
    </dgm:pt>
    <dgm:pt modelId="{2E9DB204-791E-486D-B3E2-D6137BBA6CB3}" type="pres">
      <dgm:prSet presAssocID="{382C9295-DA19-4528-8C6B-0C9E40AD64C5}" presName="Name64" presStyleLbl="parChTrans1D2" presStyleIdx="4" presStyleCnt="6"/>
      <dgm:spPr/>
      <dgm:t>
        <a:bodyPr/>
        <a:lstStyle/>
        <a:p>
          <a:endParaRPr lang="zh-CN" altLang="en-US"/>
        </a:p>
      </dgm:t>
    </dgm:pt>
    <dgm:pt modelId="{B64D86D0-00F7-48A1-9D87-A2E53752739B}" type="pres">
      <dgm:prSet presAssocID="{91DF7B0D-4C46-4830-BCDD-47F677B04723}" presName="hierRoot2" presStyleCnt="0">
        <dgm:presLayoutVars>
          <dgm:hierBranch val="init"/>
        </dgm:presLayoutVars>
      </dgm:prSet>
      <dgm:spPr/>
    </dgm:pt>
    <dgm:pt modelId="{37F396E5-7A35-42C0-A1AA-1C427B6517AA}" type="pres">
      <dgm:prSet presAssocID="{91DF7B0D-4C46-4830-BCDD-47F677B04723}" presName="rootComposite" presStyleCnt="0"/>
      <dgm:spPr/>
    </dgm:pt>
    <dgm:pt modelId="{76060C0B-47B1-4439-AE51-80B46DD7A157}" type="pres">
      <dgm:prSet presAssocID="{91DF7B0D-4C46-4830-BCDD-47F677B04723}" presName="rootText" presStyleLbl="node2" presStyleIdx="4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439AED5-AA0B-4201-A791-4BF99F28A5A0}" type="pres">
      <dgm:prSet presAssocID="{91DF7B0D-4C46-4830-BCDD-47F677B04723}" presName="rootConnector" presStyleLbl="node2" presStyleIdx="4" presStyleCnt="6"/>
      <dgm:spPr/>
      <dgm:t>
        <a:bodyPr/>
        <a:lstStyle/>
        <a:p>
          <a:endParaRPr lang="zh-CN" altLang="en-US"/>
        </a:p>
      </dgm:t>
    </dgm:pt>
    <dgm:pt modelId="{CD2BA93A-AFB5-4D4E-A6DD-0D9D37290146}" type="pres">
      <dgm:prSet presAssocID="{91DF7B0D-4C46-4830-BCDD-47F677B04723}" presName="hierChild4" presStyleCnt="0"/>
      <dgm:spPr/>
    </dgm:pt>
    <dgm:pt modelId="{A4A79DF5-FFAF-4981-A5DE-3CC69872670C}" type="pres">
      <dgm:prSet presAssocID="{91DF7B0D-4C46-4830-BCDD-47F677B04723}" presName="hierChild5" presStyleCnt="0"/>
      <dgm:spPr/>
    </dgm:pt>
    <dgm:pt modelId="{DA0D4B74-2FA5-45C6-B016-5DC53111509C}" type="pres">
      <dgm:prSet presAssocID="{6D7D4AFB-6BD7-40E9-9F09-CEFBCF1758E3}" presName="Name64" presStyleLbl="parChTrans1D2" presStyleIdx="5" presStyleCnt="6"/>
      <dgm:spPr/>
      <dgm:t>
        <a:bodyPr/>
        <a:lstStyle/>
        <a:p>
          <a:endParaRPr lang="zh-CN" altLang="en-US"/>
        </a:p>
      </dgm:t>
    </dgm:pt>
    <dgm:pt modelId="{092B6402-C4B5-4421-BFBB-AC6C865E45FA}" type="pres">
      <dgm:prSet presAssocID="{DA9C9D95-23A9-47A3-8AA6-B8D2BC5CB47E}" presName="hierRoot2" presStyleCnt="0">
        <dgm:presLayoutVars>
          <dgm:hierBranch val="init"/>
        </dgm:presLayoutVars>
      </dgm:prSet>
      <dgm:spPr/>
    </dgm:pt>
    <dgm:pt modelId="{24D82831-68F9-4B90-BACB-30BC4E28359E}" type="pres">
      <dgm:prSet presAssocID="{DA9C9D95-23A9-47A3-8AA6-B8D2BC5CB47E}" presName="rootComposite" presStyleCnt="0"/>
      <dgm:spPr/>
    </dgm:pt>
    <dgm:pt modelId="{EC543664-788F-4222-9253-C638569A3282}" type="pres">
      <dgm:prSet presAssocID="{DA9C9D95-23A9-47A3-8AA6-B8D2BC5CB47E}" presName="rootText" presStyleLbl="node2" presStyleIdx="5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CBB6001-AC91-45C4-B8E6-A0AD52343BC9}" type="pres">
      <dgm:prSet presAssocID="{DA9C9D95-23A9-47A3-8AA6-B8D2BC5CB47E}" presName="rootConnector" presStyleLbl="node2" presStyleIdx="5" presStyleCnt="6"/>
      <dgm:spPr/>
      <dgm:t>
        <a:bodyPr/>
        <a:lstStyle/>
        <a:p>
          <a:endParaRPr lang="zh-CN" altLang="en-US"/>
        </a:p>
      </dgm:t>
    </dgm:pt>
    <dgm:pt modelId="{7479091B-CF43-43F6-B795-34552C0D33EC}" type="pres">
      <dgm:prSet presAssocID="{DA9C9D95-23A9-47A3-8AA6-B8D2BC5CB47E}" presName="hierChild4" presStyleCnt="0"/>
      <dgm:spPr/>
    </dgm:pt>
    <dgm:pt modelId="{4699B020-1096-4607-95E5-FA599D66C1FC}" type="pres">
      <dgm:prSet presAssocID="{DA9C9D95-23A9-47A3-8AA6-B8D2BC5CB47E}" presName="hierChild5" presStyleCnt="0"/>
      <dgm:spPr/>
    </dgm:pt>
    <dgm:pt modelId="{C3F8CFCD-07E5-40B0-8A7D-F9C829D9AB24}" type="pres">
      <dgm:prSet presAssocID="{2B4352AC-36C2-4005-B77B-8859A00F107D}" presName="hierChild3" presStyleCnt="0"/>
      <dgm:spPr/>
    </dgm:pt>
  </dgm:ptLst>
  <dgm:cxnLst>
    <dgm:cxn modelId="{22542550-CCAC-4D06-8581-E3522C66FFB0}" type="presOf" srcId="{A936A23D-ED66-4106-B4F7-72AEFBBB2448}" destId="{724B4C4B-BB4F-46C8-93F7-0C063A1E9E3D}" srcOrd="0" destOrd="0" presId="urn:microsoft.com/office/officeart/2009/3/layout/HorizontalOrganizationChart"/>
    <dgm:cxn modelId="{F5F173E2-0D63-45EA-9C13-65FA997D558E}" type="presOf" srcId="{91DF7B0D-4C46-4830-BCDD-47F677B04723}" destId="{76060C0B-47B1-4439-AE51-80B46DD7A157}" srcOrd="0" destOrd="0" presId="urn:microsoft.com/office/officeart/2009/3/layout/HorizontalOrganizationChart"/>
    <dgm:cxn modelId="{18AE24AE-E77C-4F9A-BA22-5402E06FE0C1}" type="presOf" srcId="{4C17DF2C-620D-4C21-97B9-3D7A9862AA6E}" destId="{8ABBE08A-ED56-468F-B3DB-BE8C56BFEC4F}" srcOrd="0" destOrd="0" presId="urn:microsoft.com/office/officeart/2009/3/layout/HorizontalOrganizationChart"/>
    <dgm:cxn modelId="{59CAB66B-B96B-4C7E-94A5-A6EC3539DC4B}" srcId="{2B4352AC-36C2-4005-B77B-8859A00F107D}" destId="{049AD97A-30B2-40CE-94CE-04AC287170B3}" srcOrd="1" destOrd="0" parTransId="{4C17DF2C-620D-4C21-97B9-3D7A9862AA6E}" sibTransId="{73696516-8C7D-439B-8BE4-4DBD249C9A82}"/>
    <dgm:cxn modelId="{9D1F39EE-F3DF-4460-BF98-3B63B8F10762}" srcId="{58EDBA23-D66E-4A8D-9E8D-0A1A846AF1AB}" destId="{2B4352AC-36C2-4005-B77B-8859A00F107D}" srcOrd="0" destOrd="0" parTransId="{97DA3F80-CD18-4520-9991-2A6F2CE6C8EC}" sibTransId="{B2732596-A8D1-4F9C-A1BC-5CB663BCAFFD}"/>
    <dgm:cxn modelId="{E08916CE-EC00-44B1-988E-46CCF2AE5AC1}" srcId="{2B4352AC-36C2-4005-B77B-8859A00F107D}" destId="{DA9C9D95-23A9-47A3-8AA6-B8D2BC5CB47E}" srcOrd="5" destOrd="0" parTransId="{6D7D4AFB-6BD7-40E9-9F09-CEFBCF1758E3}" sibTransId="{4B9A9E26-AA99-45D6-87A7-CEC128D7D9C6}"/>
    <dgm:cxn modelId="{19FBE007-88ED-4E3A-B338-36CD4C12683E}" type="presOf" srcId="{2B4352AC-36C2-4005-B77B-8859A00F107D}" destId="{C752270F-3109-4319-8DE0-6D01889D0BB0}" srcOrd="0" destOrd="0" presId="urn:microsoft.com/office/officeart/2009/3/layout/HorizontalOrganizationChart"/>
    <dgm:cxn modelId="{6C79793B-CB62-4B61-819C-EAAA7F232F25}" type="presOf" srcId="{382C9295-DA19-4528-8C6B-0C9E40AD64C5}" destId="{2E9DB204-791E-486D-B3E2-D6137BBA6CB3}" srcOrd="0" destOrd="0" presId="urn:microsoft.com/office/officeart/2009/3/layout/HorizontalOrganizationChart"/>
    <dgm:cxn modelId="{E9917B4C-FCA7-4AEB-A37A-839103BCDC3A}" srcId="{2B4352AC-36C2-4005-B77B-8859A00F107D}" destId="{36E46F68-D562-408A-AFB5-5F8F2C45300E}" srcOrd="0" destOrd="0" parTransId="{6C17E5CE-AC8D-4859-B44A-6A9281A8608F}" sibTransId="{8F8B71C9-60F1-462C-8DA2-612C4C25D0F2}"/>
    <dgm:cxn modelId="{D6113235-5BF1-48AB-81FA-14AB2C59BA3C}" srcId="{2B4352AC-36C2-4005-B77B-8859A00F107D}" destId="{A936A23D-ED66-4106-B4F7-72AEFBBB2448}" srcOrd="3" destOrd="0" parTransId="{23994A98-821E-4C0F-8C6D-67508D385C14}" sibTransId="{FE254309-1FAE-4A13-840B-40F55B41371C}"/>
    <dgm:cxn modelId="{EFC0C8F6-5C19-4A23-803C-DC0D0574F524}" type="presOf" srcId="{A936A23D-ED66-4106-B4F7-72AEFBBB2448}" destId="{154384E2-4301-4E93-8F7B-DAE969F83C15}" srcOrd="1" destOrd="0" presId="urn:microsoft.com/office/officeart/2009/3/layout/HorizontalOrganizationChart"/>
    <dgm:cxn modelId="{800AA075-8BF2-439D-993E-A40E55006D39}" type="presOf" srcId="{6C17E5CE-AC8D-4859-B44A-6A9281A8608F}" destId="{33D5FCEE-099B-4273-AE5C-3E60904117B0}" srcOrd="0" destOrd="0" presId="urn:microsoft.com/office/officeart/2009/3/layout/HorizontalOrganizationChart"/>
    <dgm:cxn modelId="{BBF5408E-7A37-4D22-A0F5-49AFEE56ED97}" type="presOf" srcId="{0ABF76CF-B061-49F7-9246-0DDE4BB5D719}" destId="{054D0707-FE49-489A-BDBC-3F2E3E0D3978}" srcOrd="1" destOrd="0" presId="urn:microsoft.com/office/officeart/2009/3/layout/HorizontalOrganizationChart"/>
    <dgm:cxn modelId="{E60B6E28-DE2B-47D3-9E33-FA53AFD3DC3B}" type="presOf" srcId="{DA9C9D95-23A9-47A3-8AA6-B8D2BC5CB47E}" destId="{EC543664-788F-4222-9253-C638569A3282}" srcOrd="0" destOrd="0" presId="urn:microsoft.com/office/officeart/2009/3/layout/HorizontalOrganizationChart"/>
    <dgm:cxn modelId="{566872C5-562A-40E8-887C-B79A330C73E2}" type="presOf" srcId="{2B4352AC-36C2-4005-B77B-8859A00F107D}" destId="{13295AD5-FA86-403A-A25C-3575083A6B91}" srcOrd="1" destOrd="0" presId="urn:microsoft.com/office/officeart/2009/3/layout/HorizontalOrganizationChart"/>
    <dgm:cxn modelId="{C95AF064-CEDA-45EE-A2CF-88A58BCFAF82}" type="presOf" srcId="{23994A98-821E-4C0F-8C6D-67508D385C14}" destId="{FDEEFB2A-6636-4B70-A29E-0640B1C9F5B4}" srcOrd="0" destOrd="0" presId="urn:microsoft.com/office/officeart/2009/3/layout/HorizontalOrganizationChart"/>
    <dgm:cxn modelId="{2BACF72C-E8CA-47E4-9F17-08B3519557A1}" type="presOf" srcId="{049AD97A-30B2-40CE-94CE-04AC287170B3}" destId="{283632CA-6BBB-48AB-BAD9-3C37BB671E24}" srcOrd="1" destOrd="0" presId="urn:microsoft.com/office/officeart/2009/3/layout/HorizontalOrganizationChart"/>
    <dgm:cxn modelId="{9DCDE468-6515-4F74-A585-3984441CCA99}" type="presOf" srcId="{91DF7B0D-4C46-4830-BCDD-47F677B04723}" destId="{0439AED5-AA0B-4201-A791-4BF99F28A5A0}" srcOrd="1" destOrd="0" presId="urn:microsoft.com/office/officeart/2009/3/layout/HorizontalOrganizationChart"/>
    <dgm:cxn modelId="{DDD2FB1B-4B30-489E-B504-F8D090C12FB4}" type="presOf" srcId="{6D7D4AFB-6BD7-40E9-9F09-CEFBCF1758E3}" destId="{DA0D4B74-2FA5-45C6-B016-5DC53111509C}" srcOrd="0" destOrd="0" presId="urn:microsoft.com/office/officeart/2009/3/layout/HorizontalOrganizationChart"/>
    <dgm:cxn modelId="{2DA9AD12-593F-44F8-9BC8-B8179B361761}" type="presOf" srcId="{58EDBA23-D66E-4A8D-9E8D-0A1A846AF1AB}" destId="{26C1E564-23CE-4DCD-B535-9AB81DB43A4F}" srcOrd="0" destOrd="0" presId="urn:microsoft.com/office/officeart/2009/3/layout/HorizontalOrganizationChart"/>
    <dgm:cxn modelId="{9D44E36D-0C02-4B31-B593-4780DBD95BD0}" type="presOf" srcId="{79B345EC-F7C2-4B36-9B2B-90F481376F37}" destId="{F18702AE-30F4-4A22-92C8-7C53499CB24E}" srcOrd="0" destOrd="0" presId="urn:microsoft.com/office/officeart/2009/3/layout/HorizontalOrganizationChart"/>
    <dgm:cxn modelId="{BB456185-23BC-4963-AC65-F2EC28638808}" type="presOf" srcId="{0ABF76CF-B061-49F7-9246-0DDE4BB5D719}" destId="{6D395A52-1FF6-42B5-AAE0-42C3FB82A4F5}" srcOrd="0" destOrd="0" presId="urn:microsoft.com/office/officeart/2009/3/layout/HorizontalOrganizationChart"/>
    <dgm:cxn modelId="{B7B9200F-8A20-49A7-81BF-21322788424B}" type="presOf" srcId="{DA9C9D95-23A9-47A3-8AA6-B8D2BC5CB47E}" destId="{3CBB6001-AC91-45C4-B8E6-A0AD52343BC9}" srcOrd="1" destOrd="0" presId="urn:microsoft.com/office/officeart/2009/3/layout/HorizontalOrganizationChart"/>
    <dgm:cxn modelId="{08387746-9599-407C-9A45-96D897DD3EFC}" type="presOf" srcId="{36E46F68-D562-408A-AFB5-5F8F2C45300E}" destId="{B7282BA7-EA0F-416C-A48D-8381324C06B0}" srcOrd="0" destOrd="0" presId="urn:microsoft.com/office/officeart/2009/3/layout/HorizontalOrganizationChart"/>
    <dgm:cxn modelId="{6809B7CC-6D41-4A20-AA7C-D0750F7357FE}" srcId="{2B4352AC-36C2-4005-B77B-8859A00F107D}" destId="{91DF7B0D-4C46-4830-BCDD-47F677B04723}" srcOrd="4" destOrd="0" parTransId="{382C9295-DA19-4528-8C6B-0C9E40AD64C5}" sibTransId="{8A5251D9-E21E-4968-AD67-9BB1E802F6B5}"/>
    <dgm:cxn modelId="{30BE6FEF-500D-4BDD-8E56-C831CE0E941C}" srcId="{2B4352AC-36C2-4005-B77B-8859A00F107D}" destId="{0ABF76CF-B061-49F7-9246-0DDE4BB5D719}" srcOrd="2" destOrd="0" parTransId="{79B345EC-F7C2-4B36-9B2B-90F481376F37}" sibTransId="{6FE53DA2-ECA9-42E2-8119-EB3F39EB8298}"/>
    <dgm:cxn modelId="{53154BE3-876F-4B21-93E0-8AF93CA6B55E}" type="presOf" srcId="{049AD97A-30B2-40CE-94CE-04AC287170B3}" destId="{1020D198-B145-4BA5-8C5B-2A0E0D508E27}" srcOrd="0" destOrd="0" presId="urn:microsoft.com/office/officeart/2009/3/layout/HorizontalOrganizationChart"/>
    <dgm:cxn modelId="{5D18E225-178E-4AD8-8CB3-540F2573E0A3}" type="presOf" srcId="{36E46F68-D562-408A-AFB5-5F8F2C45300E}" destId="{44D512DD-F0DE-454B-943A-49C77B95F528}" srcOrd="1" destOrd="0" presId="urn:microsoft.com/office/officeart/2009/3/layout/HorizontalOrganizationChart"/>
    <dgm:cxn modelId="{44B31BAD-594D-4D21-9357-61FDB13AB2DA}" type="presParOf" srcId="{26C1E564-23CE-4DCD-B535-9AB81DB43A4F}" destId="{840A10FB-ADE0-447E-9BDD-A0AD520BF92E}" srcOrd="0" destOrd="0" presId="urn:microsoft.com/office/officeart/2009/3/layout/HorizontalOrganizationChart"/>
    <dgm:cxn modelId="{E2EC6947-9260-467C-A912-F39234BAE13B}" type="presParOf" srcId="{840A10FB-ADE0-447E-9BDD-A0AD520BF92E}" destId="{7B5E22CD-7D42-4ACD-B664-0DE1C0F58C54}" srcOrd="0" destOrd="0" presId="urn:microsoft.com/office/officeart/2009/3/layout/HorizontalOrganizationChart"/>
    <dgm:cxn modelId="{15DD19BF-AC18-44F1-A151-A73A32374E20}" type="presParOf" srcId="{7B5E22CD-7D42-4ACD-B664-0DE1C0F58C54}" destId="{C752270F-3109-4319-8DE0-6D01889D0BB0}" srcOrd="0" destOrd="0" presId="urn:microsoft.com/office/officeart/2009/3/layout/HorizontalOrganizationChart"/>
    <dgm:cxn modelId="{363D8B24-2819-4F0C-B397-F90DB040DE37}" type="presParOf" srcId="{7B5E22CD-7D42-4ACD-B664-0DE1C0F58C54}" destId="{13295AD5-FA86-403A-A25C-3575083A6B91}" srcOrd="1" destOrd="0" presId="urn:microsoft.com/office/officeart/2009/3/layout/HorizontalOrganizationChart"/>
    <dgm:cxn modelId="{47FDE68B-CE01-4499-8A42-B57D84BEA0FD}" type="presParOf" srcId="{840A10FB-ADE0-447E-9BDD-A0AD520BF92E}" destId="{21021D06-F0CC-4F75-9194-A08A071EF425}" srcOrd="1" destOrd="0" presId="urn:microsoft.com/office/officeart/2009/3/layout/HorizontalOrganizationChart"/>
    <dgm:cxn modelId="{1A529668-2913-4BC3-943D-42B907C86E98}" type="presParOf" srcId="{21021D06-F0CC-4F75-9194-A08A071EF425}" destId="{33D5FCEE-099B-4273-AE5C-3E60904117B0}" srcOrd="0" destOrd="0" presId="urn:microsoft.com/office/officeart/2009/3/layout/HorizontalOrganizationChart"/>
    <dgm:cxn modelId="{801537E4-21FE-4783-9EF1-FE03916185FD}" type="presParOf" srcId="{21021D06-F0CC-4F75-9194-A08A071EF425}" destId="{B514BD70-9246-41B9-BBA1-B15346DD0B05}" srcOrd="1" destOrd="0" presId="urn:microsoft.com/office/officeart/2009/3/layout/HorizontalOrganizationChart"/>
    <dgm:cxn modelId="{0EF5A0FD-17EA-4172-AB1C-677168FD32D9}" type="presParOf" srcId="{B514BD70-9246-41B9-BBA1-B15346DD0B05}" destId="{2BCC5538-6DC9-4735-8AB4-465240D255B9}" srcOrd="0" destOrd="0" presId="urn:microsoft.com/office/officeart/2009/3/layout/HorizontalOrganizationChart"/>
    <dgm:cxn modelId="{C030BE74-183F-4AC9-85AF-307E24B3E6C5}" type="presParOf" srcId="{2BCC5538-6DC9-4735-8AB4-465240D255B9}" destId="{B7282BA7-EA0F-416C-A48D-8381324C06B0}" srcOrd="0" destOrd="0" presId="urn:microsoft.com/office/officeart/2009/3/layout/HorizontalOrganizationChart"/>
    <dgm:cxn modelId="{2D4F002A-089A-4217-A524-2B70B8D1B299}" type="presParOf" srcId="{2BCC5538-6DC9-4735-8AB4-465240D255B9}" destId="{44D512DD-F0DE-454B-943A-49C77B95F528}" srcOrd="1" destOrd="0" presId="urn:microsoft.com/office/officeart/2009/3/layout/HorizontalOrganizationChart"/>
    <dgm:cxn modelId="{626C6C16-0F89-4C8A-9F52-B404ACDDDF6C}" type="presParOf" srcId="{B514BD70-9246-41B9-BBA1-B15346DD0B05}" destId="{4F336736-45C2-4086-8348-A9724BD41534}" srcOrd="1" destOrd="0" presId="urn:microsoft.com/office/officeart/2009/3/layout/HorizontalOrganizationChart"/>
    <dgm:cxn modelId="{1EE21237-D222-4B99-9348-FE4A4970286F}" type="presParOf" srcId="{B514BD70-9246-41B9-BBA1-B15346DD0B05}" destId="{0D553101-17C6-4B5F-AB58-54BF4CFA031A}" srcOrd="2" destOrd="0" presId="urn:microsoft.com/office/officeart/2009/3/layout/HorizontalOrganizationChart"/>
    <dgm:cxn modelId="{75CFE2F1-49AF-422D-9217-F71BF32FDA28}" type="presParOf" srcId="{21021D06-F0CC-4F75-9194-A08A071EF425}" destId="{8ABBE08A-ED56-468F-B3DB-BE8C56BFEC4F}" srcOrd="2" destOrd="0" presId="urn:microsoft.com/office/officeart/2009/3/layout/HorizontalOrganizationChart"/>
    <dgm:cxn modelId="{C74C9D71-BC05-4EB9-AA0A-5F56467985F4}" type="presParOf" srcId="{21021D06-F0CC-4F75-9194-A08A071EF425}" destId="{86253F6C-6A7E-4419-A5AD-1C85034559C6}" srcOrd="3" destOrd="0" presId="urn:microsoft.com/office/officeart/2009/3/layout/HorizontalOrganizationChart"/>
    <dgm:cxn modelId="{7B70CCA5-D99D-41F1-B534-6E497ABA5599}" type="presParOf" srcId="{86253F6C-6A7E-4419-A5AD-1C85034559C6}" destId="{29DC033E-0534-4A44-9905-09099E8B2512}" srcOrd="0" destOrd="0" presId="urn:microsoft.com/office/officeart/2009/3/layout/HorizontalOrganizationChart"/>
    <dgm:cxn modelId="{AB7E645A-18F0-48F4-BE97-CEFD903C752C}" type="presParOf" srcId="{29DC033E-0534-4A44-9905-09099E8B2512}" destId="{1020D198-B145-4BA5-8C5B-2A0E0D508E27}" srcOrd="0" destOrd="0" presId="urn:microsoft.com/office/officeart/2009/3/layout/HorizontalOrganizationChart"/>
    <dgm:cxn modelId="{1A53B62F-70CB-450E-8349-9AA2B4625101}" type="presParOf" srcId="{29DC033E-0534-4A44-9905-09099E8B2512}" destId="{283632CA-6BBB-48AB-BAD9-3C37BB671E24}" srcOrd="1" destOrd="0" presId="urn:microsoft.com/office/officeart/2009/3/layout/HorizontalOrganizationChart"/>
    <dgm:cxn modelId="{35CDB16D-2F47-4D62-A906-804CA603100C}" type="presParOf" srcId="{86253F6C-6A7E-4419-A5AD-1C85034559C6}" destId="{EF194DF5-84C8-4084-8239-5077C58CF9A7}" srcOrd="1" destOrd="0" presId="urn:microsoft.com/office/officeart/2009/3/layout/HorizontalOrganizationChart"/>
    <dgm:cxn modelId="{BCE6C21D-4F73-452C-ADDD-588FD0C079C8}" type="presParOf" srcId="{86253F6C-6A7E-4419-A5AD-1C85034559C6}" destId="{3EB069B5-7F42-4E4B-BEE9-F6530ADE59BB}" srcOrd="2" destOrd="0" presId="urn:microsoft.com/office/officeart/2009/3/layout/HorizontalOrganizationChart"/>
    <dgm:cxn modelId="{83CFD623-BA73-4BFB-9087-EB777FEEE4E8}" type="presParOf" srcId="{21021D06-F0CC-4F75-9194-A08A071EF425}" destId="{F18702AE-30F4-4A22-92C8-7C53499CB24E}" srcOrd="4" destOrd="0" presId="urn:microsoft.com/office/officeart/2009/3/layout/HorizontalOrganizationChart"/>
    <dgm:cxn modelId="{565A2F8C-1D29-4A6A-BCCC-2304584D6A18}" type="presParOf" srcId="{21021D06-F0CC-4F75-9194-A08A071EF425}" destId="{C1840762-81E8-4DF0-A1BA-57FC00CDDEE4}" srcOrd="5" destOrd="0" presId="urn:microsoft.com/office/officeart/2009/3/layout/HorizontalOrganizationChart"/>
    <dgm:cxn modelId="{4EB7015B-52BB-457F-AE1B-407BD5A220FE}" type="presParOf" srcId="{C1840762-81E8-4DF0-A1BA-57FC00CDDEE4}" destId="{E9DE9CB6-BAED-40B7-BB52-C99711F7AD3D}" srcOrd="0" destOrd="0" presId="urn:microsoft.com/office/officeart/2009/3/layout/HorizontalOrganizationChart"/>
    <dgm:cxn modelId="{660FF81A-4EBC-4351-9505-D8366924E126}" type="presParOf" srcId="{E9DE9CB6-BAED-40B7-BB52-C99711F7AD3D}" destId="{6D395A52-1FF6-42B5-AAE0-42C3FB82A4F5}" srcOrd="0" destOrd="0" presId="urn:microsoft.com/office/officeart/2009/3/layout/HorizontalOrganizationChart"/>
    <dgm:cxn modelId="{9C65A565-FF64-464D-AA6B-A02214F44096}" type="presParOf" srcId="{E9DE9CB6-BAED-40B7-BB52-C99711F7AD3D}" destId="{054D0707-FE49-489A-BDBC-3F2E3E0D3978}" srcOrd="1" destOrd="0" presId="urn:microsoft.com/office/officeart/2009/3/layout/HorizontalOrganizationChart"/>
    <dgm:cxn modelId="{24E5E60B-8A60-4542-A334-D35FB9F47687}" type="presParOf" srcId="{C1840762-81E8-4DF0-A1BA-57FC00CDDEE4}" destId="{E3926CFC-9718-4025-ACBA-6AF831328452}" srcOrd="1" destOrd="0" presId="urn:microsoft.com/office/officeart/2009/3/layout/HorizontalOrganizationChart"/>
    <dgm:cxn modelId="{44502EC1-CD24-41E7-B642-AD19967851FE}" type="presParOf" srcId="{C1840762-81E8-4DF0-A1BA-57FC00CDDEE4}" destId="{44DD4845-FF21-4513-BB19-14852D0A9A4C}" srcOrd="2" destOrd="0" presId="urn:microsoft.com/office/officeart/2009/3/layout/HorizontalOrganizationChart"/>
    <dgm:cxn modelId="{DF6C57F2-75DB-4C2B-BFE9-0B93752CF857}" type="presParOf" srcId="{21021D06-F0CC-4F75-9194-A08A071EF425}" destId="{FDEEFB2A-6636-4B70-A29E-0640B1C9F5B4}" srcOrd="6" destOrd="0" presId="urn:microsoft.com/office/officeart/2009/3/layout/HorizontalOrganizationChart"/>
    <dgm:cxn modelId="{E8EDBFBC-9066-434E-BF5B-D418D59B9E51}" type="presParOf" srcId="{21021D06-F0CC-4F75-9194-A08A071EF425}" destId="{D2426D9B-9603-4954-8EB6-044BFBF7BFD3}" srcOrd="7" destOrd="0" presId="urn:microsoft.com/office/officeart/2009/3/layout/HorizontalOrganizationChart"/>
    <dgm:cxn modelId="{F5A64D2E-28B0-4BE9-A83D-1A084CDCE0CA}" type="presParOf" srcId="{D2426D9B-9603-4954-8EB6-044BFBF7BFD3}" destId="{E515C09D-184D-49AA-80B3-1A57D13C54E8}" srcOrd="0" destOrd="0" presId="urn:microsoft.com/office/officeart/2009/3/layout/HorizontalOrganizationChart"/>
    <dgm:cxn modelId="{AAB9A795-735B-4098-848C-36F54905E5F0}" type="presParOf" srcId="{E515C09D-184D-49AA-80B3-1A57D13C54E8}" destId="{724B4C4B-BB4F-46C8-93F7-0C063A1E9E3D}" srcOrd="0" destOrd="0" presId="urn:microsoft.com/office/officeart/2009/3/layout/HorizontalOrganizationChart"/>
    <dgm:cxn modelId="{819704C5-FD70-464C-9703-4DA5D9A3F3D4}" type="presParOf" srcId="{E515C09D-184D-49AA-80B3-1A57D13C54E8}" destId="{154384E2-4301-4E93-8F7B-DAE969F83C15}" srcOrd="1" destOrd="0" presId="urn:microsoft.com/office/officeart/2009/3/layout/HorizontalOrganizationChart"/>
    <dgm:cxn modelId="{469B5954-494A-4036-B878-D791B38E443D}" type="presParOf" srcId="{D2426D9B-9603-4954-8EB6-044BFBF7BFD3}" destId="{22E7BA32-A267-4143-A8FF-B40034006080}" srcOrd="1" destOrd="0" presId="urn:microsoft.com/office/officeart/2009/3/layout/HorizontalOrganizationChart"/>
    <dgm:cxn modelId="{41F7FC4E-038C-489E-9CF4-3F9E6C1A3A25}" type="presParOf" srcId="{D2426D9B-9603-4954-8EB6-044BFBF7BFD3}" destId="{E241580A-4662-4627-AE63-3BC032819A37}" srcOrd="2" destOrd="0" presId="urn:microsoft.com/office/officeart/2009/3/layout/HorizontalOrganizationChart"/>
    <dgm:cxn modelId="{FC57D39F-43CB-4B14-985D-61A6CDE7A42A}" type="presParOf" srcId="{21021D06-F0CC-4F75-9194-A08A071EF425}" destId="{2E9DB204-791E-486D-B3E2-D6137BBA6CB3}" srcOrd="8" destOrd="0" presId="urn:microsoft.com/office/officeart/2009/3/layout/HorizontalOrganizationChart"/>
    <dgm:cxn modelId="{1CE572D7-4B44-435E-8D68-E2D08300F76B}" type="presParOf" srcId="{21021D06-F0CC-4F75-9194-A08A071EF425}" destId="{B64D86D0-00F7-48A1-9D87-A2E53752739B}" srcOrd="9" destOrd="0" presId="urn:microsoft.com/office/officeart/2009/3/layout/HorizontalOrganizationChart"/>
    <dgm:cxn modelId="{7ED45B57-92B8-4925-A45A-93A3E99A7593}" type="presParOf" srcId="{B64D86D0-00F7-48A1-9D87-A2E53752739B}" destId="{37F396E5-7A35-42C0-A1AA-1C427B6517AA}" srcOrd="0" destOrd="0" presId="urn:microsoft.com/office/officeart/2009/3/layout/HorizontalOrganizationChart"/>
    <dgm:cxn modelId="{111B3539-BAC3-49E0-8811-3534E1FFE9A7}" type="presParOf" srcId="{37F396E5-7A35-42C0-A1AA-1C427B6517AA}" destId="{76060C0B-47B1-4439-AE51-80B46DD7A157}" srcOrd="0" destOrd="0" presId="urn:microsoft.com/office/officeart/2009/3/layout/HorizontalOrganizationChart"/>
    <dgm:cxn modelId="{D88BB8A6-B49F-4D95-9FF2-B00DED892A7B}" type="presParOf" srcId="{37F396E5-7A35-42C0-A1AA-1C427B6517AA}" destId="{0439AED5-AA0B-4201-A791-4BF99F28A5A0}" srcOrd="1" destOrd="0" presId="urn:microsoft.com/office/officeart/2009/3/layout/HorizontalOrganizationChart"/>
    <dgm:cxn modelId="{22E3013A-8B64-42BF-BBE9-029C8ACD74F3}" type="presParOf" srcId="{B64D86D0-00F7-48A1-9D87-A2E53752739B}" destId="{CD2BA93A-AFB5-4D4E-A6DD-0D9D37290146}" srcOrd="1" destOrd="0" presId="urn:microsoft.com/office/officeart/2009/3/layout/HorizontalOrganizationChart"/>
    <dgm:cxn modelId="{75BEF032-AD55-457F-BF26-592150D04E73}" type="presParOf" srcId="{B64D86D0-00F7-48A1-9D87-A2E53752739B}" destId="{A4A79DF5-FFAF-4981-A5DE-3CC69872670C}" srcOrd="2" destOrd="0" presId="urn:microsoft.com/office/officeart/2009/3/layout/HorizontalOrganizationChart"/>
    <dgm:cxn modelId="{E7B7FA14-29E8-4B84-8A80-15CFED29F3E3}" type="presParOf" srcId="{21021D06-F0CC-4F75-9194-A08A071EF425}" destId="{DA0D4B74-2FA5-45C6-B016-5DC53111509C}" srcOrd="10" destOrd="0" presId="urn:microsoft.com/office/officeart/2009/3/layout/HorizontalOrganizationChart"/>
    <dgm:cxn modelId="{C33F5344-4A46-40EB-86AD-4164E01BF0C1}" type="presParOf" srcId="{21021D06-F0CC-4F75-9194-A08A071EF425}" destId="{092B6402-C4B5-4421-BFBB-AC6C865E45FA}" srcOrd="11" destOrd="0" presId="urn:microsoft.com/office/officeart/2009/3/layout/HorizontalOrganizationChart"/>
    <dgm:cxn modelId="{B410C25D-5110-4806-BDD6-81919559F769}" type="presParOf" srcId="{092B6402-C4B5-4421-BFBB-AC6C865E45FA}" destId="{24D82831-68F9-4B90-BACB-30BC4E28359E}" srcOrd="0" destOrd="0" presId="urn:microsoft.com/office/officeart/2009/3/layout/HorizontalOrganizationChart"/>
    <dgm:cxn modelId="{06AB062C-DAC5-4F8E-BE42-5BBB93B400E9}" type="presParOf" srcId="{24D82831-68F9-4B90-BACB-30BC4E28359E}" destId="{EC543664-788F-4222-9253-C638569A3282}" srcOrd="0" destOrd="0" presId="urn:microsoft.com/office/officeart/2009/3/layout/HorizontalOrganizationChart"/>
    <dgm:cxn modelId="{141221C0-6CA2-4C79-94CB-ECDDF5986D06}" type="presParOf" srcId="{24D82831-68F9-4B90-BACB-30BC4E28359E}" destId="{3CBB6001-AC91-45C4-B8E6-A0AD52343BC9}" srcOrd="1" destOrd="0" presId="urn:microsoft.com/office/officeart/2009/3/layout/HorizontalOrganizationChart"/>
    <dgm:cxn modelId="{3381AEC8-FFF7-460A-9DD7-7010277A3E83}" type="presParOf" srcId="{092B6402-C4B5-4421-BFBB-AC6C865E45FA}" destId="{7479091B-CF43-43F6-B795-34552C0D33EC}" srcOrd="1" destOrd="0" presId="urn:microsoft.com/office/officeart/2009/3/layout/HorizontalOrganizationChart"/>
    <dgm:cxn modelId="{68C01120-DC44-4849-93CB-243327F56FF7}" type="presParOf" srcId="{092B6402-C4B5-4421-BFBB-AC6C865E45FA}" destId="{4699B020-1096-4607-95E5-FA599D66C1FC}" srcOrd="2" destOrd="0" presId="urn:microsoft.com/office/officeart/2009/3/layout/HorizontalOrganizationChart"/>
    <dgm:cxn modelId="{A25F7E8A-5CD0-46B3-8C5F-80AC7A4FBB04}" type="presParOf" srcId="{840A10FB-ADE0-447E-9BDD-A0AD520BF92E}" destId="{C3F8CFCD-07E5-40B0-8A7D-F9C829D9AB24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8EDBA23-D66E-4A8D-9E8D-0A1A846AF1AB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5_1" csCatId="accent5" phldr="1"/>
      <dgm:spPr/>
      <dgm:t>
        <a:bodyPr/>
        <a:lstStyle/>
        <a:p>
          <a:endParaRPr lang="zh-CN" altLang="en-US"/>
        </a:p>
      </dgm:t>
    </dgm:pt>
    <dgm:pt modelId="{2B4352AC-36C2-4005-B77B-8859A00F107D}">
      <dgm:prSet phldrT="[文本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第</a:t>
          </a:r>
          <a:r>
            <a:rPr lang="en-US" altLang="zh-CN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数的运算</a:t>
          </a:r>
          <a:endParaRPr lang="zh-CN" altLang="en-US" sz="4400" b="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B2732596-A8D1-4F9C-A1BC-5CB663BCAFFD}" type="sibTrans" cxnId="{9D1F39EE-F3DF-4460-BF98-3B63B8F10762}">
      <dgm:prSet/>
      <dgm:spPr/>
      <dgm:t>
        <a:bodyPr/>
        <a:lstStyle/>
        <a:p>
          <a:endParaRPr lang="zh-CN" altLang="en-US"/>
        </a:p>
      </dgm:t>
    </dgm:pt>
    <dgm:pt modelId="{97DA3F80-CD18-4520-9991-2A6F2CE6C8EC}" type="parTrans" cxnId="{9D1F39EE-F3DF-4460-BF98-3B63B8F10762}">
      <dgm:prSet/>
      <dgm:spPr/>
      <dgm:t>
        <a:bodyPr/>
        <a:lstStyle/>
        <a:p>
          <a:endParaRPr lang="zh-CN" altLang="en-US"/>
        </a:p>
      </dgm:t>
    </dgm:pt>
    <dgm:pt modelId="{36E46F68-D562-408A-AFB5-5F8F2C45300E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、加法、乘法的结合律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6C17E5CE-AC8D-4859-B44A-6A9281A8608F}" type="parTrans" cxnId="{E9917B4C-FCA7-4AEB-A37A-839103BCDC3A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8F8B71C9-60F1-462C-8DA2-612C4C25D0F2}" type="sibTrans" cxnId="{E9917B4C-FCA7-4AEB-A37A-839103BCDC3A}">
      <dgm:prSet/>
      <dgm:spPr/>
      <dgm:t>
        <a:bodyPr/>
        <a:lstStyle/>
        <a:p>
          <a:endParaRPr lang="zh-CN" altLang="en-US"/>
        </a:p>
      </dgm:t>
    </dgm:pt>
    <dgm:pt modelId="{049AD97A-30B2-40CE-94CE-04AC287170B3}">
      <dgm:prSet phldrT="[文本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2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、减法去括号、除法的分数形式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4C17DF2C-620D-4C21-97B9-3D7A9862AA6E}" type="parTrans" cxnId="{59CAB66B-B96B-4C7E-94A5-A6EC3539DC4B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73696516-8C7D-439B-8BE4-4DBD249C9A82}" type="sibTrans" cxnId="{59CAB66B-B96B-4C7E-94A5-A6EC3539DC4B}">
      <dgm:prSet/>
      <dgm:spPr/>
      <dgm:t>
        <a:bodyPr/>
        <a:lstStyle/>
        <a:p>
          <a:endParaRPr lang="zh-CN" altLang="en-US"/>
        </a:p>
      </dgm:t>
    </dgm:pt>
    <dgm:pt modelId="{0ABF76CF-B061-49F7-9246-0DDE4BB5D719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3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、负数的加减乘除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79B345EC-F7C2-4B36-9B2B-90F481376F37}" type="parTrans" cxnId="{30BE6FEF-500D-4BDD-8E56-C831CE0E941C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6FE53DA2-ECA9-42E2-8119-EB3F39EB8298}" type="sibTrans" cxnId="{30BE6FEF-500D-4BDD-8E56-C831CE0E941C}">
      <dgm:prSet/>
      <dgm:spPr/>
      <dgm:t>
        <a:bodyPr/>
        <a:lstStyle/>
        <a:p>
          <a:endParaRPr lang="zh-CN" altLang="en-US"/>
        </a:p>
      </dgm:t>
    </dgm:pt>
    <dgm:pt modelId="{A936A23D-ED66-4106-B4F7-72AEFBBB2448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4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、分数的加减乘除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23994A98-821E-4C0F-8C6D-67508D385C14}" type="parTrans" cxnId="{D6113235-5BF1-48AB-81FA-14AB2C59BA3C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FE254309-1FAE-4A13-840B-40F55B41371C}" type="sibTrans" cxnId="{D6113235-5BF1-48AB-81FA-14AB2C59BA3C}">
      <dgm:prSet/>
      <dgm:spPr/>
      <dgm:t>
        <a:bodyPr/>
        <a:lstStyle/>
        <a:p>
          <a:endParaRPr lang="zh-CN" altLang="en-US"/>
        </a:p>
      </dgm:t>
    </dgm:pt>
    <dgm:pt modelId="{91DF7B0D-4C46-4830-BCDD-47F677B04723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5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、运算的化简</a:t>
          </a: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提取公因数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382C9295-DA19-4528-8C6B-0C9E40AD64C5}" type="parTrans" cxnId="{6809B7CC-6D41-4A20-AA7C-D0750F7357FE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8A5251D9-E21E-4968-AD67-9BB1E802F6B5}" type="sibTrans" cxnId="{6809B7CC-6D41-4A20-AA7C-D0750F7357FE}">
      <dgm:prSet/>
      <dgm:spPr/>
      <dgm:t>
        <a:bodyPr/>
        <a:lstStyle/>
        <a:p>
          <a:endParaRPr lang="zh-CN" altLang="en-US"/>
        </a:p>
      </dgm:t>
    </dgm:pt>
    <dgm:pt modelId="{DA9C9D95-23A9-47A3-8AA6-B8D2BC5CB47E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6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、其它运算</a:t>
          </a: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绝对值、平方、根号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6D7D4AFB-6BD7-40E9-9F09-CEFBCF1758E3}" type="parTrans" cxnId="{E08916CE-EC00-44B1-988E-46CCF2AE5AC1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4B9A9E26-AA99-45D6-87A7-CEC128D7D9C6}" type="sibTrans" cxnId="{E08916CE-EC00-44B1-988E-46CCF2AE5AC1}">
      <dgm:prSet/>
      <dgm:spPr/>
      <dgm:t>
        <a:bodyPr/>
        <a:lstStyle/>
        <a:p>
          <a:endParaRPr lang="zh-CN" altLang="en-US"/>
        </a:p>
      </dgm:t>
    </dgm:pt>
    <dgm:pt modelId="{26C1E564-23CE-4DCD-B535-9AB81DB43A4F}" type="pres">
      <dgm:prSet presAssocID="{58EDBA23-D66E-4A8D-9E8D-0A1A846AF1A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840A10FB-ADE0-447E-9BDD-A0AD520BF92E}" type="pres">
      <dgm:prSet presAssocID="{2B4352AC-36C2-4005-B77B-8859A00F107D}" presName="hierRoot1" presStyleCnt="0">
        <dgm:presLayoutVars>
          <dgm:hierBranch val="init"/>
        </dgm:presLayoutVars>
      </dgm:prSet>
      <dgm:spPr/>
    </dgm:pt>
    <dgm:pt modelId="{7B5E22CD-7D42-4ACD-B664-0DE1C0F58C54}" type="pres">
      <dgm:prSet presAssocID="{2B4352AC-36C2-4005-B77B-8859A00F107D}" presName="rootComposite1" presStyleCnt="0"/>
      <dgm:spPr/>
    </dgm:pt>
    <dgm:pt modelId="{C752270F-3109-4319-8DE0-6D01889D0BB0}" type="pres">
      <dgm:prSet presAssocID="{2B4352AC-36C2-4005-B77B-8859A00F107D}" presName="rootText1" presStyleLbl="node0" presStyleIdx="0" presStyleCnt="1" custScaleX="171321" custScaleY="159313" custLinFactNeighborY="-1427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3295AD5-FA86-403A-A25C-3575083A6B91}" type="pres">
      <dgm:prSet presAssocID="{2B4352AC-36C2-4005-B77B-8859A00F107D}" presName="rootConnector1" presStyleLbl="node1" presStyleIdx="0" presStyleCnt="0"/>
      <dgm:spPr/>
      <dgm:t>
        <a:bodyPr/>
        <a:lstStyle/>
        <a:p>
          <a:endParaRPr lang="zh-CN" altLang="en-US"/>
        </a:p>
      </dgm:t>
    </dgm:pt>
    <dgm:pt modelId="{21021D06-F0CC-4F75-9194-A08A071EF425}" type="pres">
      <dgm:prSet presAssocID="{2B4352AC-36C2-4005-B77B-8859A00F107D}" presName="hierChild2" presStyleCnt="0"/>
      <dgm:spPr/>
    </dgm:pt>
    <dgm:pt modelId="{33D5FCEE-099B-4273-AE5C-3E60904117B0}" type="pres">
      <dgm:prSet presAssocID="{6C17E5CE-AC8D-4859-B44A-6A9281A8608F}" presName="Name64" presStyleLbl="parChTrans1D2" presStyleIdx="0" presStyleCnt="6"/>
      <dgm:spPr/>
      <dgm:t>
        <a:bodyPr/>
        <a:lstStyle/>
        <a:p>
          <a:endParaRPr lang="zh-CN" altLang="en-US"/>
        </a:p>
      </dgm:t>
    </dgm:pt>
    <dgm:pt modelId="{B514BD70-9246-41B9-BBA1-B15346DD0B05}" type="pres">
      <dgm:prSet presAssocID="{36E46F68-D562-408A-AFB5-5F8F2C45300E}" presName="hierRoot2" presStyleCnt="0">
        <dgm:presLayoutVars>
          <dgm:hierBranch val="init"/>
        </dgm:presLayoutVars>
      </dgm:prSet>
      <dgm:spPr/>
    </dgm:pt>
    <dgm:pt modelId="{2BCC5538-6DC9-4735-8AB4-465240D255B9}" type="pres">
      <dgm:prSet presAssocID="{36E46F68-D562-408A-AFB5-5F8F2C45300E}" presName="rootComposite" presStyleCnt="0"/>
      <dgm:spPr/>
    </dgm:pt>
    <dgm:pt modelId="{B7282BA7-EA0F-416C-A48D-8381324C06B0}" type="pres">
      <dgm:prSet presAssocID="{36E46F68-D562-408A-AFB5-5F8F2C45300E}" presName="rootText" presStyleLbl="node2" presStyleIdx="0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4D512DD-F0DE-454B-943A-49C77B95F528}" type="pres">
      <dgm:prSet presAssocID="{36E46F68-D562-408A-AFB5-5F8F2C45300E}" presName="rootConnector" presStyleLbl="node2" presStyleIdx="0" presStyleCnt="6"/>
      <dgm:spPr/>
      <dgm:t>
        <a:bodyPr/>
        <a:lstStyle/>
        <a:p>
          <a:endParaRPr lang="zh-CN" altLang="en-US"/>
        </a:p>
      </dgm:t>
    </dgm:pt>
    <dgm:pt modelId="{4F336736-45C2-4086-8348-A9724BD41534}" type="pres">
      <dgm:prSet presAssocID="{36E46F68-D562-408A-AFB5-5F8F2C45300E}" presName="hierChild4" presStyleCnt="0"/>
      <dgm:spPr/>
    </dgm:pt>
    <dgm:pt modelId="{0D553101-17C6-4B5F-AB58-54BF4CFA031A}" type="pres">
      <dgm:prSet presAssocID="{36E46F68-D562-408A-AFB5-5F8F2C45300E}" presName="hierChild5" presStyleCnt="0"/>
      <dgm:spPr/>
    </dgm:pt>
    <dgm:pt modelId="{8ABBE08A-ED56-468F-B3DB-BE8C56BFEC4F}" type="pres">
      <dgm:prSet presAssocID="{4C17DF2C-620D-4C21-97B9-3D7A9862AA6E}" presName="Name64" presStyleLbl="parChTrans1D2" presStyleIdx="1" presStyleCnt="6"/>
      <dgm:spPr/>
      <dgm:t>
        <a:bodyPr/>
        <a:lstStyle/>
        <a:p>
          <a:endParaRPr lang="zh-CN" altLang="en-US"/>
        </a:p>
      </dgm:t>
    </dgm:pt>
    <dgm:pt modelId="{86253F6C-6A7E-4419-A5AD-1C85034559C6}" type="pres">
      <dgm:prSet presAssocID="{049AD97A-30B2-40CE-94CE-04AC287170B3}" presName="hierRoot2" presStyleCnt="0">
        <dgm:presLayoutVars>
          <dgm:hierBranch val="init"/>
        </dgm:presLayoutVars>
      </dgm:prSet>
      <dgm:spPr/>
    </dgm:pt>
    <dgm:pt modelId="{29DC033E-0534-4A44-9905-09099E8B2512}" type="pres">
      <dgm:prSet presAssocID="{049AD97A-30B2-40CE-94CE-04AC287170B3}" presName="rootComposite" presStyleCnt="0"/>
      <dgm:spPr/>
    </dgm:pt>
    <dgm:pt modelId="{1020D198-B145-4BA5-8C5B-2A0E0D508E27}" type="pres">
      <dgm:prSet presAssocID="{049AD97A-30B2-40CE-94CE-04AC287170B3}" presName="rootText" presStyleLbl="node2" presStyleIdx="1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83632CA-6BBB-48AB-BAD9-3C37BB671E24}" type="pres">
      <dgm:prSet presAssocID="{049AD97A-30B2-40CE-94CE-04AC287170B3}" presName="rootConnector" presStyleLbl="node2" presStyleIdx="1" presStyleCnt="6"/>
      <dgm:spPr/>
      <dgm:t>
        <a:bodyPr/>
        <a:lstStyle/>
        <a:p>
          <a:endParaRPr lang="zh-CN" altLang="en-US"/>
        </a:p>
      </dgm:t>
    </dgm:pt>
    <dgm:pt modelId="{EF194DF5-84C8-4084-8239-5077C58CF9A7}" type="pres">
      <dgm:prSet presAssocID="{049AD97A-30B2-40CE-94CE-04AC287170B3}" presName="hierChild4" presStyleCnt="0"/>
      <dgm:spPr/>
    </dgm:pt>
    <dgm:pt modelId="{3EB069B5-7F42-4E4B-BEE9-F6530ADE59BB}" type="pres">
      <dgm:prSet presAssocID="{049AD97A-30B2-40CE-94CE-04AC287170B3}" presName="hierChild5" presStyleCnt="0"/>
      <dgm:spPr/>
    </dgm:pt>
    <dgm:pt modelId="{F18702AE-30F4-4A22-92C8-7C53499CB24E}" type="pres">
      <dgm:prSet presAssocID="{79B345EC-F7C2-4B36-9B2B-90F481376F37}" presName="Name64" presStyleLbl="parChTrans1D2" presStyleIdx="2" presStyleCnt="6"/>
      <dgm:spPr/>
      <dgm:t>
        <a:bodyPr/>
        <a:lstStyle/>
        <a:p>
          <a:endParaRPr lang="zh-CN" altLang="en-US"/>
        </a:p>
      </dgm:t>
    </dgm:pt>
    <dgm:pt modelId="{C1840762-81E8-4DF0-A1BA-57FC00CDDEE4}" type="pres">
      <dgm:prSet presAssocID="{0ABF76CF-B061-49F7-9246-0DDE4BB5D719}" presName="hierRoot2" presStyleCnt="0">
        <dgm:presLayoutVars>
          <dgm:hierBranch val="init"/>
        </dgm:presLayoutVars>
      </dgm:prSet>
      <dgm:spPr/>
    </dgm:pt>
    <dgm:pt modelId="{E9DE9CB6-BAED-40B7-BB52-C99711F7AD3D}" type="pres">
      <dgm:prSet presAssocID="{0ABF76CF-B061-49F7-9246-0DDE4BB5D719}" presName="rootComposite" presStyleCnt="0"/>
      <dgm:spPr/>
    </dgm:pt>
    <dgm:pt modelId="{6D395A52-1FF6-42B5-AAE0-42C3FB82A4F5}" type="pres">
      <dgm:prSet presAssocID="{0ABF76CF-B061-49F7-9246-0DDE4BB5D719}" presName="rootText" presStyleLbl="node2" presStyleIdx="2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54D0707-FE49-489A-BDBC-3F2E3E0D3978}" type="pres">
      <dgm:prSet presAssocID="{0ABF76CF-B061-49F7-9246-0DDE4BB5D719}" presName="rootConnector" presStyleLbl="node2" presStyleIdx="2" presStyleCnt="6"/>
      <dgm:spPr/>
      <dgm:t>
        <a:bodyPr/>
        <a:lstStyle/>
        <a:p>
          <a:endParaRPr lang="zh-CN" altLang="en-US"/>
        </a:p>
      </dgm:t>
    </dgm:pt>
    <dgm:pt modelId="{E3926CFC-9718-4025-ACBA-6AF831328452}" type="pres">
      <dgm:prSet presAssocID="{0ABF76CF-B061-49F7-9246-0DDE4BB5D719}" presName="hierChild4" presStyleCnt="0"/>
      <dgm:spPr/>
    </dgm:pt>
    <dgm:pt modelId="{44DD4845-FF21-4513-BB19-14852D0A9A4C}" type="pres">
      <dgm:prSet presAssocID="{0ABF76CF-B061-49F7-9246-0DDE4BB5D719}" presName="hierChild5" presStyleCnt="0"/>
      <dgm:spPr/>
    </dgm:pt>
    <dgm:pt modelId="{FDEEFB2A-6636-4B70-A29E-0640B1C9F5B4}" type="pres">
      <dgm:prSet presAssocID="{23994A98-821E-4C0F-8C6D-67508D385C14}" presName="Name64" presStyleLbl="parChTrans1D2" presStyleIdx="3" presStyleCnt="6"/>
      <dgm:spPr/>
      <dgm:t>
        <a:bodyPr/>
        <a:lstStyle/>
        <a:p>
          <a:endParaRPr lang="zh-CN" altLang="en-US"/>
        </a:p>
      </dgm:t>
    </dgm:pt>
    <dgm:pt modelId="{D2426D9B-9603-4954-8EB6-044BFBF7BFD3}" type="pres">
      <dgm:prSet presAssocID="{A936A23D-ED66-4106-B4F7-72AEFBBB2448}" presName="hierRoot2" presStyleCnt="0">
        <dgm:presLayoutVars>
          <dgm:hierBranch val="init"/>
        </dgm:presLayoutVars>
      </dgm:prSet>
      <dgm:spPr/>
    </dgm:pt>
    <dgm:pt modelId="{E515C09D-184D-49AA-80B3-1A57D13C54E8}" type="pres">
      <dgm:prSet presAssocID="{A936A23D-ED66-4106-B4F7-72AEFBBB2448}" presName="rootComposite" presStyleCnt="0"/>
      <dgm:spPr/>
    </dgm:pt>
    <dgm:pt modelId="{724B4C4B-BB4F-46C8-93F7-0C063A1E9E3D}" type="pres">
      <dgm:prSet presAssocID="{A936A23D-ED66-4106-B4F7-72AEFBBB2448}" presName="rootText" presStyleLbl="node2" presStyleIdx="3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54384E2-4301-4E93-8F7B-DAE969F83C15}" type="pres">
      <dgm:prSet presAssocID="{A936A23D-ED66-4106-B4F7-72AEFBBB2448}" presName="rootConnector" presStyleLbl="node2" presStyleIdx="3" presStyleCnt="6"/>
      <dgm:spPr/>
      <dgm:t>
        <a:bodyPr/>
        <a:lstStyle/>
        <a:p>
          <a:endParaRPr lang="zh-CN" altLang="en-US"/>
        </a:p>
      </dgm:t>
    </dgm:pt>
    <dgm:pt modelId="{22E7BA32-A267-4143-A8FF-B40034006080}" type="pres">
      <dgm:prSet presAssocID="{A936A23D-ED66-4106-B4F7-72AEFBBB2448}" presName="hierChild4" presStyleCnt="0"/>
      <dgm:spPr/>
    </dgm:pt>
    <dgm:pt modelId="{E241580A-4662-4627-AE63-3BC032819A37}" type="pres">
      <dgm:prSet presAssocID="{A936A23D-ED66-4106-B4F7-72AEFBBB2448}" presName="hierChild5" presStyleCnt="0"/>
      <dgm:spPr/>
    </dgm:pt>
    <dgm:pt modelId="{2E9DB204-791E-486D-B3E2-D6137BBA6CB3}" type="pres">
      <dgm:prSet presAssocID="{382C9295-DA19-4528-8C6B-0C9E40AD64C5}" presName="Name64" presStyleLbl="parChTrans1D2" presStyleIdx="4" presStyleCnt="6"/>
      <dgm:spPr/>
      <dgm:t>
        <a:bodyPr/>
        <a:lstStyle/>
        <a:p>
          <a:endParaRPr lang="zh-CN" altLang="en-US"/>
        </a:p>
      </dgm:t>
    </dgm:pt>
    <dgm:pt modelId="{B64D86D0-00F7-48A1-9D87-A2E53752739B}" type="pres">
      <dgm:prSet presAssocID="{91DF7B0D-4C46-4830-BCDD-47F677B04723}" presName="hierRoot2" presStyleCnt="0">
        <dgm:presLayoutVars>
          <dgm:hierBranch val="init"/>
        </dgm:presLayoutVars>
      </dgm:prSet>
      <dgm:spPr/>
    </dgm:pt>
    <dgm:pt modelId="{37F396E5-7A35-42C0-A1AA-1C427B6517AA}" type="pres">
      <dgm:prSet presAssocID="{91DF7B0D-4C46-4830-BCDD-47F677B04723}" presName="rootComposite" presStyleCnt="0"/>
      <dgm:spPr/>
    </dgm:pt>
    <dgm:pt modelId="{76060C0B-47B1-4439-AE51-80B46DD7A157}" type="pres">
      <dgm:prSet presAssocID="{91DF7B0D-4C46-4830-BCDD-47F677B04723}" presName="rootText" presStyleLbl="node2" presStyleIdx="4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439AED5-AA0B-4201-A791-4BF99F28A5A0}" type="pres">
      <dgm:prSet presAssocID="{91DF7B0D-4C46-4830-BCDD-47F677B04723}" presName="rootConnector" presStyleLbl="node2" presStyleIdx="4" presStyleCnt="6"/>
      <dgm:spPr/>
      <dgm:t>
        <a:bodyPr/>
        <a:lstStyle/>
        <a:p>
          <a:endParaRPr lang="zh-CN" altLang="en-US"/>
        </a:p>
      </dgm:t>
    </dgm:pt>
    <dgm:pt modelId="{CD2BA93A-AFB5-4D4E-A6DD-0D9D37290146}" type="pres">
      <dgm:prSet presAssocID="{91DF7B0D-4C46-4830-BCDD-47F677B04723}" presName="hierChild4" presStyleCnt="0"/>
      <dgm:spPr/>
    </dgm:pt>
    <dgm:pt modelId="{A4A79DF5-FFAF-4981-A5DE-3CC69872670C}" type="pres">
      <dgm:prSet presAssocID="{91DF7B0D-4C46-4830-BCDD-47F677B04723}" presName="hierChild5" presStyleCnt="0"/>
      <dgm:spPr/>
    </dgm:pt>
    <dgm:pt modelId="{DA0D4B74-2FA5-45C6-B016-5DC53111509C}" type="pres">
      <dgm:prSet presAssocID="{6D7D4AFB-6BD7-40E9-9F09-CEFBCF1758E3}" presName="Name64" presStyleLbl="parChTrans1D2" presStyleIdx="5" presStyleCnt="6"/>
      <dgm:spPr/>
      <dgm:t>
        <a:bodyPr/>
        <a:lstStyle/>
        <a:p>
          <a:endParaRPr lang="zh-CN" altLang="en-US"/>
        </a:p>
      </dgm:t>
    </dgm:pt>
    <dgm:pt modelId="{092B6402-C4B5-4421-BFBB-AC6C865E45FA}" type="pres">
      <dgm:prSet presAssocID="{DA9C9D95-23A9-47A3-8AA6-B8D2BC5CB47E}" presName="hierRoot2" presStyleCnt="0">
        <dgm:presLayoutVars>
          <dgm:hierBranch val="init"/>
        </dgm:presLayoutVars>
      </dgm:prSet>
      <dgm:spPr/>
    </dgm:pt>
    <dgm:pt modelId="{24D82831-68F9-4B90-BACB-30BC4E28359E}" type="pres">
      <dgm:prSet presAssocID="{DA9C9D95-23A9-47A3-8AA6-B8D2BC5CB47E}" presName="rootComposite" presStyleCnt="0"/>
      <dgm:spPr/>
    </dgm:pt>
    <dgm:pt modelId="{EC543664-788F-4222-9253-C638569A3282}" type="pres">
      <dgm:prSet presAssocID="{DA9C9D95-23A9-47A3-8AA6-B8D2BC5CB47E}" presName="rootText" presStyleLbl="node2" presStyleIdx="5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CBB6001-AC91-45C4-B8E6-A0AD52343BC9}" type="pres">
      <dgm:prSet presAssocID="{DA9C9D95-23A9-47A3-8AA6-B8D2BC5CB47E}" presName="rootConnector" presStyleLbl="node2" presStyleIdx="5" presStyleCnt="6"/>
      <dgm:spPr/>
      <dgm:t>
        <a:bodyPr/>
        <a:lstStyle/>
        <a:p>
          <a:endParaRPr lang="zh-CN" altLang="en-US"/>
        </a:p>
      </dgm:t>
    </dgm:pt>
    <dgm:pt modelId="{7479091B-CF43-43F6-B795-34552C0D33EC}" type="pres">
      <dgm:prSet presAssocID="{DA9C9D95-23A9-47A3-8AA6-B8D2BC5CB47E}" presName="hierChild4" presStyleCnt="0"/>
      <dgm:spPr/>
    </dgm:pt>
    <dgm:pt modelId="{4699B020-1096-4607-95E5-FA599D66C1FC}" type="pres">
      <dgm:prSet presAssocID="{DA9C9D95-23A9-47A3-8AA6-B8D2BC5CB47E}" presName="hierChild5" presStyleCnt="0"/>
      <dgm:spPr/>
    </dgm:pt>
    <dgm:pt modelId="{C3F8CFCD-07E5-40B0-8A7D-F9C829D9AB24}" type="pres">
      <dgm:prSet presAssocID="{2B4352AC-36C2-4005-B77B-8859A00F107D}" presName="hierChild3" presStyleCnt="0"/>
      <dgm:spPr/>
    </dgm:pt>
  </dgm:ptLst>
  <dgm:cxnLst>
    <dgm:cxn modelId="{7DC903BC-5255-482A-9A1E-007592569C6C}" type="presOf" srcId="{36E46F68-D562-408A-AFB5-5F8F2C45300E}" destId="{B7282BA7-EA0F-416C-A48D-8381324C06B0}" srcOrd="0" destOrd="0" presId="urn:microsoft.com/office/officeart/2009/3/layout/HorizontalOrganizationChart"/>
    <dgm:cxn modelId="{50268890-670C-4E82-901C-F41D4C7FDFE8}" type="presOf" srcId="{6D7D4AFB-6BD7-40E9-9F09-CEFBCF1758E3}" destId="{DA0D4B74-2FA5-45C6-B016-5DC53111509C}" srcOrd="0" destOrd="0" presId="urn:microsoft.com/office/officeart/2009/3/layout/HorizontalOrganizationChart"/>
    <dgm:cxn modelId="{E2B2B46D-6D77-4C73-9335-CE21D04A5199}" type="presOf" srcId="{6C17E5CE-AC8D-4859-B44A-6A9281A8608F}" destId="{33D5FCEE-099B-4273-AE5C-3E60904117B0}" srcOrd="0" destOrd="0" presId="urn:microsoft.com/office/officeart/2009/3/layout/HorizontalOrganizationChart"/>
    <dgm:cxn modelId="{F70AC1CE-9086-46DD-8019-B5888DEB3F3E}" type="presOf" srcId="{049AD97A-30B2-40CE-94CE-04AC287170B3}" destId="{1020D198-B145-4BA5-8C5B-2A0E0D508E27}" srcOrd="0" destOrd="0" presId="urn:microsoft.com/office/officeart/2009/3/layout/HorizontalOrganizationChart"/>
    <dgm:cxn modelId="{DF567DAF-E329-43A3-9E81-791BDEDBA4BD}" type="presOf" srcId="{382C9295-DA19-4528-8C6B-0C9E40AD64C5}" destId="{2E9DB204-791E-486D-B3E2-D6137BBA6CB3}" srcOrd="0" destOrd="0" presId="urn:microsoft.com/office/officeart/2009/3/layout/HorizontalOrganizationChart"/>
    <dgm:cxn modelId="{C3D19994-2637-43F3-A62D-5528013BEDE6}" type="presOf" srcId="{A936A23D-ED66-4106-B4F7-72AEFBBB2448}" destId="{154384E2-4301-4E93-8F7B-DAE969F83C15}" srcOrd="1" destOrd="0" presId="urn:microsoft.com/office/officeart/2009/3/layout/HorizontalOrganizationChart"/>
    <dgm:cxn modelId="{0B277B9B-1C47-427D-AE8B-EB08BB852E9B}" type="presOf" srcId="{0ABF76CF-B061-49F7-9246-0DDE4BB5D719}" destId="{054D0707-FE49-489A-BDBC-3F2E3E0D3978}" srcOrd="1" destOrd="0" presId="urn:microsoft.com/office/officeart/2009/3/layout/HorizontalOrganizationChart"/>
    <dgm:cxn modelId="{59CAB66B-B96B-4C7E-94A5-A6EC3539DC4B}" srcId="{2B4352AC-36C2-4005-B77B-8859A00F107D}" destId="{049AD97A-30B2-40CE-94CE-04AC287170B3}" srcOrd="1" destOrd="0" parTransId="{4C17DF2C-620D-4C21-97B9-3D7A9862AA6E}" sibTransId="{73696516-8C7D-439B-8BE4-4DBD249C9A82}"/>
    <dgm:cxn modelId="{9D1F39EE-F3DF-4460-BF98-3B63B8F10762}" srcId="{58EDBA23-D66E-4A8D-9E8D-0A1A846AF1AB}" destId="{2B4352AC-36C2-4005-B77B-8859A00F107D}" srcOrd="0" destOrd="0" parTransId="{97DA3F80-CD18-4520-9991-2A6F2CE6C8EC}" sibTransId="{B2732596-A8D1-4F9C-A1BC-5CB663BCAFFD}"/>
    <dgm:cxn modelId="{E08916CE-EC00-44B1-988E-46CCF2AE5AC1}" srcId="{2B4352AC-36C2-4005-B77B-8859A00F107D}" destId="{DA9C9D95-23A9-47A3-8AA6-B8D2BC5CB47E}" srcOrd="5" destOrd="0" parTransId="{6D7D4AFB-6BD7-40E9-9F09-CEFBCF1758E3}" sibTransId="{4B9A9E26-AA99-45D6-87A7-CEC128D7D9C6}"/>
    <dgm:cxn modelId="{E9917B4C-FCA7-4AEB-A37A-839103BCDC3A}" srcId="{2B4352AC-36C2-4005-B77B-8859A00F107D}" destId="{36E46F68-D562-408A-AFB5-5F8F2C45300E}" srcOrd="0" destOrd="0" parTransId="{6C17E5CE-AC8D-4859-B44A-6A9281A8608F}" sibTransId="{8F8B71C9-60F1-462C-8DA2-612C4C25D0F2}"/>
    <dgm:cxn modelId="{0494C0FB-BEC9-41EE-AD9F-DF4303D31D7E}" type="presOf" srcId="{DA9C9D95-23A9-47A3-8AA6-B8D2BC5CB47E}" destId="{EC543664-788F-4222-9253-C638569A3282}" srcOrd="0" destOrd="0" presId="urn:microsoft.com/office/officeart/2009/3/layout/HorizontalOrganizationChart"/>
    <dgm:cxn modelId="{26C80D95-FC8E-4EB3-AE15-589E5AF3B3CE}" type="presOf" srcId="{79B345EC-F7C2-4B36-9B2B-90F481376F37}" destId="{F18702AE-30F4-4A22-92C8-7C53499CB24E}" srcOrd="0" destOrd="0" presId="urn:microsoft.com/office/officeart/2009/3/layout/HorizontalOrganizationChart"/>
    <dgm:cxn modelId="{D2250573-43F0-4514-A9FD-904680716219}" type="presOf" srcId="{36E46F68-D562-408A-AFB5-5F8F2C45300E}" destId="{44D512DD-F0DE-454B-943A-49C77B95F528}" srcOrd="1" destOrd="0" presId="urn:microsoft.com/office/officeart/2009/3/layout/HorizontalOrganizationChart"/>
    <dgm:cxn modelId="{D6113235-5BF1-48AB-81FA-14AB2C59BA3C}" srcId="{2B4352AC-36C2-4005-B77B-8859A00F107D}" destId="{A936A23D-ED66-4106-B4F7-72AEFBBB2448}" srcOrd="3" destOrd="0" parTransId="{23994A98-821E-4C0F-8C6D-67508D385C14}" sibTransId="{FE254309-1FAE-4A13-840B-40F55B41371C}"/>
    <dgm:cxn modelId="{5D5E5794-4DED-45F5-858C-CCA30F59BF98}" type="presOf" srcId="{0ABF76CF-B061-49F7-9246-0DDE4BB5D719}" destId="{6D395A52-1FF6-42B5-AAE0-42C3FB82A4F5}" srcOrd="0" destOrd="0" presId="urn:microsoft.com/office/officeart/2009/3/layout/HorizontalOrganizationChart"/>
    <dgm:cxn modelId="{CF8515A1-3DA4-439C-B235-466EDB9E5DFB}" type="presOf" srcId="{4C17DF2C-620D-4C21-97B9-3D7A9862AA6E}" destId="{8ABBE08A-ED56-468F-B3DB-BE8C56BFEC4F}" srcOrd="0" destOrd="0" presId="urn:microsoft.com/office/officeart/2009/3/layout/HorizontalOrganizationChart"/>
    <dgm:cxn modelId="{2B52C262-DFAB-4332-9118-E229CC257DE6}" type="presOf" srcId="{049AD97A-30B2-40CE-94CE-04AC287170B3}" destId="{283632CA-6BBB-48AB-BAD9-3C37BB671E24}" srcOrd="1" destOrd="0" presId="urn:microsoft.com/office/officeart/2009/3/layout/HorizontalOrganizationChart"/>
    <dgm:cxn modelId="{3A83112F-1C5A-4B12-ADD0-D1E730A882AA}" type="presOf" srcId="{91DF7B0D-4C46-4830-BCDD-47F677B04723}" destId="{76060C0B-47B1-4439-AE51-80B46DD7A157}" srcOrd="0" destOrd="0" presId="urn:microsoft.com/office/officeart/2009/3/layout/HorizontalOrganizationChart"/>
    <dgm:cxn modelId="{BDC55194-C925-483A-9250-62934D6C2877}" type="presOf" srcId="{A936A23D-ED66-4106-B4F7-72AEFBBB2448}" destId="{724B4C4B-BB4F-46C8-93F7-0C063A1E9E3D}" srcOrd="0" destOrd="0" presId="urn:microsoft.com/office/officeart/2009/3/layout/HorizontalOrganizationChart"/>
    <dgm:cxn modelId="{805BDD06-65A9-4FDB-B7FE-AAD9908984C7}" type="presOf" srcId="{2B4352AC-36C2-4005-B77B-8859A00F107D}" destId="{13295AD5-FA86-403A-A25C-3575083A6B91}" srcOrd="1" destOrd="0" presId="urn:microsoft.com/office/officeart/2009/3/layout/HorizontalOrganizationChart"/>
    <dgm:cxn modelId="{A934B428-65A0-4783-8FD0-23939AC85313}" type="presOf" srcId="{2B4352AC-36C2-4005-B77B-8859A00F107D}" destId="{C752270F-3109-4319-8DE0-6D01889D0BB0}" srcOrd="0" destOrd="0" presId="urn:microsoft.com/office/officeart/2009/3/layout/HorizontalOrganizationChart"/>
    <dgm:cxn modelId="{A5D9ED34-5895-491F-B30A-451339BB19B5}" type="presOf" srcId="{23994A98-821E-4C0F-8C6D-67508D385C14}" destId="{FDEEFB2A-6636-4B70-A29E-0640B1C9F5B4}" srcOrd="0" destOrd="0" presId="urn:microsoft.com/office/officeart/2009/3/layout/HorizontalOrganizationChart"/>
    <dgm:cxn modelId="{E85719FC-074D-49FE-BF1A-A8F95AB14C4F}" type="presOf" srcId="{91DF7B0D-4C46-4830-BCDD-47F677B04723}" destId="{0439AED5-AA0B-4201-A791-4BF99F28A5A0}" srcOrd="1" destOrd="0" presId="urn:microsoft.com/office/officeart/2009/3/layout/HorizontalOrganizationChart"/>
    <dgm:cxn modelId="{6809B7CC-6D41-4A20-AA7C-D0750F7357FE}" srcId="{2B4352AC-36C2-4005-B77B-8859A00F107D}" destId="{91DF7B0D-4C46-4830-BCDD-47F677B04723}" srcOrd="4" destOrd="0" parTransId="{382C9295-DA19-4528-8C6B-0C9E40AD64C5}" sibTransId="{8A5251D9-E21E-4968-AD67-9BB1E802F6B5}"/>
    <dgm:cxn modelId="{30BE6FEF-500D-4BDD-8E56-C831CE0E941C}" srcId="{2B4352AC-36C2-4005-B77B-8859A00F107D}" destId="{0ABF76CF-B061-49F7-9246-0DDE4BB5D719}" srcOrd="2" destOrd="0" parTransId="{79B345EC-F7C2-4B36-9B2B-90F481376F37}" sibTransId="{6FE53DA2-ECA9-42E2-8119-EB3F39EB8298}"/>
    <dgm:cxn modelId="{1AB30CA6-E040-4BF3-AF8C-1DAD58346806}" type="presOf" srcId="{58EDBA23-D66E-4A8D-9E8D-0A1A846AF1AB}" destId="{26C1E564-23CE-4DCD-B535-9AB81DB43A4F}" srcOrd="0" destOrd="0" presId="urn:microsoft.com/office/officeart/2009/3/layout/HorizontalOrganizationChart"/>
    <dgm:cxn modelId="{D00CC734-BB94-40B8-8207-BB5B2F5A3234}" type="presOf" srcId="{DA9C9D95-23A9-47A3-8AA6-B8D2BC5CB47E}" destId="{3CBB6001-AC91-45C4-B8E6-A0AD52343BC9}" srcOrd="1" destOrd="0" presId="urn:microsoft.com/office/officeart/2009/3/layout/HorizontalOrganizationChart"/>
    <dgm:cxn modelId="{C08700FB-EF67-4AB7-B578-CE5C99C6562D}" type="presParOf" srcId="{26C1E564-23CE-4DCD-B535-9AB81DB43A4F}" destId="{840A10FB-ADE0-447E-9BDD-A0AD520BF92E}" srcOrd="0" destOrd="0" presId="urn:microsoft.com/office/officeart/2009/3/layout/HorizontalOrganizationChart"/>
    <dgm:cxn modelId="{3E45625D-A1F7-40A3-A82E-81E565C51690}" type="presParOf" srcId="{840A10FB-ADE0-447E-9BDD-A0AD520BF92E}" destId="{7B5E22CD-7D42-4ACD-B664-0DE1C0F58C54}" srcOrd="0" destOrd="0" presId="urn:microsoft.com/office/officeart/2009/3/layout/HorizontalOrganizationChart"/>
    <dgm:cxn modelId="{C1C26FF6-5E26-40BA-B31A-74CB8E20847C}" type="presParOf" srcId="{7B5E22CD-7D42-4ACD-B664-0DE1C0F58C54}" destId="{C752270F-3109-4319-8DE0-6D01889D0BB0}" srcOrd="0" destOrd="0" presId="urn:microsoft.com/office/officeart/2009/3/layout/HorizontalOrganizationChart"/>
    <dgm:cxn modelId="{86A388A1-24F1-489D-A232-A299B2461560}" type="presParOf" srcId="{7B5E22CD-7D42-4ACD-B664-0DE1C0F58C54}" destId="{13295AD5-FA86-403A-A25C-3575083A6B91}" srcOrd="1" destOrd="0" presId="urn:microsoft.com/office/officeart/2009/3/layout/HorizontalOrganizationChart"/>
    <dgm:cxn modelId="{2C5C7E97-F3A6-4F54-9D57-63D5CF717985}" type="presParOf" srcId="{840A10FB-ADE0-447E-9BDD-A0AD520BF92E}" destId="{21021D06-F0CC-4F75-9194-A08A071EF425}" srcOrd="1" destOrd="0" presId="urn:microsoft.com/office/officeart/2009/3/layout/HorizontalOrganizationChart"/>
    <dgm:cxn modelId="{1C5A2330-C8E9-4386-B81A-371B48BF8680}" type="presParOf" srcId="{21021D06-F0CC-4F75-9194-A08A071EF425}" destId="{33D5FCEE-099B-4273-AE5C-3E60904117B0}" srcOrd="0" destOrd="0" presId="urn:microsoft.com/office/officeart/2009/3/layout/HorizontalOrganizationChart"/>
    <dgm:cxn modelId="{F4BDE147-7980-4A2C-9CDB-629030479DD7}" type="presParOf" srcId="{21021D06-F0CC-4F75-9194-A08A071EF425}" destId="{B514BD70-9246-41B9-BBA1-B15346DD0B05}" srcOrd="1" destOrd="0" presId="urn:microsoft.com/office/officeart/2009/3/layout/HorizontalOrganizationChart"/>
    <dgm:cxn modelId="{F0AD042C-55BE-41DD-BF23-FF6D2CE95362}" type="presParOf" srcId="{B514BD70-9246-41B9-BBA1-B15346DD0B05}" destId="{2BCC5538-6DC9-4735-8AB4-465240D255B9}" srcOrd="0" destOrd="0" presId="urn:microsoft.com/office/officeart/2009/3/layout/HorizontalOrganizationChart"/>
    <dgm:cxn modelId="{8E58AACF-26F2-468C-BBBC-1E36DBF991CC}" type="presParOf" srcId="{2BCC5538-6DC9-4735-8AB4-465240D255B9}" destId="{B7282BA7-EA0F-416C-A48D-8381324C06B0}" srcOrd="0" destOrd="0" presId="urn:microsoft.com/office/officeart/2009/3/layout/HorizontalOrganizationChart"/>
    <dgm:cxn modelId="{00A06442-477B-4230-A4F1-C1B569F60C01}" type="presParOf" srcId="{2BCC5538-6DC9-4735-8AB4-465240D255B9}" destId="{44D512DD-F0DE-454B-943A-49C77B95F528}" srcOrd="1" destOrd="0" presId="urn:microsoft.com/office/officeart/2009/3/layout/HorizontalOrganizationChart"/>
    <dgm:cxn modelId="{1411EB7C-FA37-4A70-AD1C-B6E8BFE7D6C2}" type="presParOf" srcId="{B514BD70-9246-41B9-BBA1-B15346DD0B05}" destId="{4F336736-45C2-4086-8348-A9724BD41534}" srcOrd="1" destOrd="0" presId="urn:microsoft.com/office/officeart/2009/3/layout/HorizontalOrganizationChart"/>
    <dgm:cxn modelId="{20A202E4-6F97-4E7E-924A-567C32CA48FF}" type="presParOf" srcId="{B514BD70-9246-41B9-BBA1-B15346DD0B05}" destId="{0D553101-17C6-4B5F-AB58-54BF4CFA031A}" srcOrd="2" destOrd="0" presId="urn:microsoft.com/office/officeart/2009/3/layout/HorizontalOrganizationChart"/>
    <dgm:cxn modelId="{22C882C3-A9B3-4E9D-9DB5-F5BF0E3E5093}" type="presParOf" srcId="{21021D06-F0CC-4F75-9194-A08A071EF425}" destId="{8ABBE08A-ED56-468F-B3DB-BE8C56BFEC4F}" srcOrd="2" destOrd="0" presId="urn:microsoft.com/office/officeart/2009/3/layout/HorizontalOrganizationChart"/>
    <dgm:cxn modelId="{1278F09A-26F4-4C45-8872-8162B14D5BEF}" type="presParOf" srcId="{21021D06-F0CC-4F75-9194-A08A071EF425}" destId="{86253F6C-6A7E-4419-A5AD-1C85034559C6}" srcOrd="3" destOrd="0" presId="urn:microsoft.com/office/officeart/2009/3/layout/HorizontalOrganizationChart"/>
    <dgm:cxn modelId="{89766F9E-58CE-4B56-AC07-1242D94EFF55}" type="presParOf" srcId="{86253F6C-6A7E-4419-A5AD-1C85034559C6}" destId="{29DC033E-0534-4A44-9905-09099E8B2512}" srcOrd="0" destOrd="0" presId="urn:microsoft.com/office/officeart/2009/3/layout/HorizontalOrganizationChart"/>
    <dgm:cxn modelId="{AC7CD54E-2EA0-4278-AD2B-155EE417D093}" type="presParOf" srcId="{29DC033E-0534-4A44-9905-09099E8B2512}" destId="{1020D198-B145-4BA5-8C5B-2A0E0D508E27}" srcOrd="0" destOrd="0" presId="urn:microsoft.com/office/officeart/2009/3/layout/HorizontalOrganizationChart"/>
    <dgm:cxn modelId="{4702204B-ADCF-475B-B27E-8A7DB3E866A6}" type="presParOf" srcId="{29DC033E-0534-4A44-9905-09099E8B2512}" destId="{283632CA-6BBB-48AB-BAD9-3C37BB671E24}" srcOrd="1" destOrd="0" presId="urn:microsoft.com/office/officeart/2009/3/layout/HorizontalOrganizationChart"/>
    <dgm:cxn modelId="{3740C31E-0C0C-483D-8E56-C66A01A8FE30}" type="presParOf" srcId="{86253F6C-6A7E-4419-A5AD-1C85034559C6}" destId="{EF194DF5-84C8-4084-8239-5077C58CF9A7}" srcOrd="1" destOrd="0" presId="urn:microsoft.com/office/officeart/2009/3/layout/HorizontalOrganizationChart"/>
    <dgm:cxn modelId="{9E4F938C-4F33-4577-B52D-CC09EC7D2620}" type="presParOf" srcId="{86253F6C-6A7E-4419-A5AD-1C85034559C6}" destId="{3EB069B5-7F42-4E4B-BEE9-F6530ADE59BB}" srcOrd="2" destOrd="0" presId="urn:microsoft.com/office/officeart/2009/3/layout/HorizontalOrganizationChart"/>
    <dgm:cxn modelId="{6F405B7F-B3A6-41AA-848B-B31407239EC6}" type="presParOf" srcId="{21021D06-F0CC-4F75-9194-A08A071EF425}" destId="{F18702AE-30F4-4A22-92C8-7C53499CB24E}" srcOrd="4" destOrd="0" presId="urn:microsoft.com/office/officeart/2009/3/layout/HorizontalOrganizationChart"/>
    <dgm:cxn modelId="{62BCC3D9-3AFD-437C-AEEC-C02821AF1C23}" type="presParOf" srcId="{21021D06-F0CC-4F75-9194-A08A071EF425}" destId="{C1840762-81E8-4DF0-A1BA-57FC00CDDEE4}" srcOrd="5" destOrd="0" presId="urn:microsoft.com/office/officeart/2009/3/layout/HorizontalOrganizationChart"/>
    <dgm:cxn modelId="{84FA016E-1DAB-4AE8-BA19-48D8DEE68D23}" type="presParOf" srcId="{C1840762-81E8-4DF0-A1BA-57FC00CDDEE4}" destId="{E9DE9CB6-BAED-40B7-BB52-C99711F7AD3D}" srcOrd="0" destOrd="0" presId="urn:microsoft.com/office/officeart/2009/3/layout/HorizontalOrganizationChart"/>
    <dgm:cxn modelId="{D99A3CAF-8DE6-4182-87D1-F68BEBF269C9}" type="presParOf" srcId="{E9DE9CB6-BAED-40B7-BB52-C99711F7AD3D}" destId="{6D395A52-1FF6-42B5-AAE0-42C3FB82A4F5}" srcOrd="0" destOrd="0" presId="urn:microsoft.com/office/officeart/2009/3/layout/HorizontalOrganizationChart"/>
    <dgm:cxn modelId="{B398D6CC-7E4B-410E-9E15-0AA67CC5C75F}" type="presParOf" srcId="{E9DE9CB6-BAED-40B7-BB52-C99711F7AD3D}" destId="{054D0707-FE49-489A-BDBC-3F2E3E0D3978}" srcOrd="1" destOrd="0" presId="urn:microsoft.com/office/officeart/2009/3/layout/HorizontalOrganizationChart"/>
    <dgm:cxn modelId="{C1822B45-B357-4D07-AABA-B99080CCD390}" type="presParOf" srcId="{C1840762-81E8-4DF0-A1BA-57FC00CDDEE4}" destId="{E3926CFC-9718-4025-ACBA-6AF831328452}" srcOrd="1" destOrd="0" presId="urn:microsoft.com/office/officeart/2009/3/layout/HorizontalOrganizationChart"/>
    <dgm:cxn modelId="{AEDE035A-BC14-4D9A-8325-5104C2FC660E}" type="presParOf" srcId="{C1840762-81E8-4DF0-A1BA-57FC00CDDEE4}" destId="{44DD4845-FF21-4513-BB19-14852D0A9A4C}" srcOrd="2" destOrd="0" presId="urn:microsoft.com/office/officeart/2009/3/layout/HorizontalOrganizationChart"/>
    <dgm:cxn modelId="{C25B9687-D15B-4257-AFBC-53E519DF12A6}" type="presParOf" srcId="{21021D06-F0CC-4F75-9194-A08A071EF425}" destId="{FDEEFB2A-6636-4B70-A29E-0640B1C9F5B4}" srcOrd="6" destOrd="0" presId="urn:microsoft.com/office/officeart/2009/3/layout/HorizontalOrganizationChart"/>
    <dgm:cxn modelId="{9CDE0471-E6F8-42DD-80A6-A0D7C70596E2}" type="presParOf" srcId="{21021D06-F0CC-4F75-9194-A08A071EF425}" destId="{D2426D9B-9603-4954-8EB6-044BFBF7BFD3}" srcOrd="7" destOrd="0" presId="urn:microsoft.com/office/officeart/2009/3/layout/HorizontalOrganizationChart"/>
    <dgm:cxn modelId="{B056A512-AEA7-4961-8A81-721FE6B9C0AD}" type="presParOf" srcId="{D2426D9B-9603-4954-8EB6-044BFBF7BFD3}" destId="{E515C09D-184D-49AA-80B3-1A57D13C54E8}" srcOrd="0" destOrd="0" presId="urn:microsoft.com/office/officeart/2009/3/layout/HorizontalOrganizationChart"/>
    <dgm:cxn modelId="{869486F7-9A6B-4DC9-BB22-C32E7018489C}" type="presParOf" srcId="{E515C09D-184D-49AA-80B3-1A57D13C54E8}" destId="{724B4C4B-BB4F-46C8-93F7-0C063A1E9E3D}" srcOrd="0" destOrd="0" presId="urn:microsoft.com/office/officeart/2009/3/layout/HorizontalOrganizationChart"/>
    <dgm:cxn modelId="{31F4FE9B-5551-48EA-8B83-A9DE9E98388F}" type="presParOf" srcId="{E515C09D-184D-49AA-80B3-1A57D13C54E8}" destId="{154384E2-4301-4E93-8F7B-DAE969F83C15}" srcOrd="1" destOrd="0" presId="urn:microsoft.com/office/officeart/2009/3/layout/HorizontalOrganizationChart"/>
    <dgm:cxn modelId="{D2B53176-11D2-4F30-ACCE-6105879543BB}" type="presParOf" srcId="{D2426D9B-9603-4954-8EB6-044BFBF7BFD3}" destId="{22E7BA32-A267-4143-A8FF-B40034006080}" srcOrd="1" destOrd="0" presId="urn:microsoft.com/office/officeart/2009/3/layout/HorizontalOrganizationChart"/>
    <dgm:cxn modelId="{4E87EC4C-BD2E-4ABE-B456-CFE89F0DAE97}" type="presParOf" srcId="{D2426D9B-9603-4954-8EB6-044BFBF7BFD3}" destId="{E241580A-4662-4627-AE63-3BC032819A37}" srcOrd="2" destOrd="0" presId="urn:microsoft.com/office/officeart/2009/3/layout/HorizontalOrganizationChart"/>
    <dgm:cxn modelId="{8928C2EF-1066-46FD-873D-6EC67E06F717}" type="presParOf" srcId="{21021D06-F0CC-4F75-9194-A08A071EF425}" destId="{2E9DB204-791E-486D-B3E2-D6137BBA6CB3}" srcOrd="8" destOrd="0" presId="urn:microsoft.com/office/officeart/2009/3/layout/HorizontalOrganizationChart"/>
    <dgm:cxn modelId="{42E33070-58B8-4E2A-8573-87F19981C0EC}" type="presParOf" srcId="{21021D06-F0CC-4F75-9194-A08A071EF425}" destId="{B64D86D0-00F7-48A1-9D87-A2E53752739B}" srcOrd="9" destOrd="0" presId="urn:microsoft.com/office/officeart/2009/3/layout/HorizontalOrganizationChart"/>
    <dgm:cxn modelId="{99212CB8-44DE-4697-8B0D-6E4F2C993FCD}" type="presParOf" srcId="{B64D86D0-00F7-48A1-9D87-A2E53752739B}" destId="{37F396E5-7A35-42C0-A1AA-1C427B6517AA}" srcOrd="0" destOrd="0" presId="urn:microsoft.com/office/officeart/2009/3/layout/HorizontalOrganizationChart"/>
    <dgm:cxn modelId="{6938BCEC-E3B4-4673-A60F-E2D7D2731DD0}" type="presParOf" srcId="{37F396E5-7A35-42C0-A1AA-1C427B6517AA}" destId="{76060C0B-47B1-4439-AE51-80B46DD7A157}" srcOrd="0" destOrd="0" presId="urn:microsoft.com/office/officeart/2009/3/layout/HorizontalOrganizationChart"/>
    <dgm:cxn modelId="{FD84229D-5972-4E45-8099-393CCEACEEF8}" type="presParOf" srcId="{37F396E5-7A35-42C0-A1AA-1C427B6517AA}" destId="{0439AED5-AA0B-4201-A791-4BF99F28A5A0}" srcOrd="1" destOrd="0" presId="urn:microsoft.com/office/officeart/2009/3/layout/HorizontalOrganizationChart"/>
    <dgm:cxn modelId="{FCF97634-46BE-429E-A672-860256D40FB4}" type="presParOf" srcId="{B64D86D0-00F7-48A1-9D87-A2E53752739B}" destId="{CD2BA93A-AFB5-4D4E-A6DD-0D9D37290146}" srcOrd="1" destOrd="0" presId="urn:microsoft.com/office/officeart/2009/3/layout/HorizontalOrganizationChart"/>
    <dgm:cxn modelId="{B3351675-C5DE-4B6B-B6DA-4F818D482783}" type="presParOf" srcId="{B64D86D0-00F7-48A1-9D87-A2E53752739B}" destId="{A4A79DF5-FFAF-4981-A5DE-3CC69872670C}" srcOrd="2" destOrd="0" presId="urn:microsoft.com/office/officeart/2009/3/layout/HorizontalOrganizationChart"/>
    <dgm:cxn modelId="{4F789085-1189-4188-AE5F-844A6A827E0C}" type="presParOf" srcId="{21021D06-F0CC-4F75-9194-A08A071EF425}" destId="{DA0D4B74-2FA5-45C6-B016-5DC53111509C}" srcOrd="10" destOrd="0" presId="urn:microsoft.com/office/officeart/2009/3/layout/HorizontalOrganizationChart"/>
    <dgm:cxn modelId="{72311DBD-78AE-4B51-8ABB-E43B3C6CB621}" type="presParOf" srcId="{21021D06-F0CC-4F75-9194-A08A071EF425}" destId="{092B6402-C4B5-4421-BFBB-AC6C865E45FA}" srcOrd="11" destOrd="0" presId="urn:microsoft.com/office/officeart/2009/3/layout/HorizontalOrganizationChart"/>
    <dgm:cxn modelId="{59A89834-4D3E-4F66-9F0C-2E1182F429FC}" type="presParOf" srcId="{092B6402-C4B5-4421-BFBB-AC6C865E45FA}" destId="{24D82831-68F9-4B90-BACB-30BC4E28359E}" srcOrd="0" destOrd="0" presId="urn:microsoft.com/office/officeart/2009/3/layout/HorizontalOrganizationChart"/>
    <dgm:cxn modelId="{2C92D3EB-D408-4A84-A197-891AAD47EF3D}" type="presParOf" srcId="{24D82831-68F9-4B90-BACB-30BC4E28359E}" destId="{EC543664-788F-4222-9253-C638569A3282}" srcOrd="0" destOrd="0" presId="urn:microsoft.com/office/officeart/2009/3/layout/HorizontalOrganizationChart"/>
    <dgm:cxn modelId="{FF99F82B-4F8A-4941-9E70-9F37F198B69B}" type="presParOf" srcId="{24D82831-68F9-4B90-BACB-30BC4E28359E}" destId="{3CBB6001-AC91-45C4-B8E6-A0AD52343BC9}" srcOrd="1" destOrd="0" presId="urn:microsoft.com/office/officeart/2009/3/layout/HorizontalOrganizationChart"/>
    <dgm:cxn modelId="{75B55BCE-01EA-457A-BF4F-3DC2B59038B1}" type="presParOf" srcId="{092B6402-C4B5-4421-BFBB-AC6C865E45FA}" destId="{7479091B-CF43-43F6-B795-34552C0D33EC}" srcOrd="1" destOrd="0" presId="urn:microsoft.com/office/officeart/2009/3/layout/HorizontalOrganizationChart"/>
    <dgm:cxn modelId="{0AB551EA-5415-483D-9F8F-37E93DF8ED17}" type="presParOf" srcId="{092B6402-C4B5-4421-BFBB-AC6C865E45FA}" destId="{4699B020-1096-4607-95E5-FA599D66C1FC}" srcOrd="2" destOrd="0" presId="urn:microsoft.com/office/officeart/2009/3/layout/HorizontalOrganizationChart"/>
    <dgm:cxn modelId="{49E89647-FD90-4999-9B4D-DC4EAC6BDA39}" type="presParOf" srcId="{840A10FB-ADE0-447E-9BDD-A0AD520BF92E}" destId="{C3F8CFCD-07E5-40B0-8A7D-F9C829D9AB24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8EDBA23-D66E-4A8D-9E8D-0A1A846AF1AB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5_1" csCatId="accent5" phldr="1"/>
      <dgm:spPr/>
      <dgm:t>
        <a:bodyPr/>
        <a:lstStyle/>
        <a:p>
          <a:endParaRPr lang="zh-CN" altLang="en-US"/>
        </a:p>
      </dgm:t>
    </dgm:pt>
    <dgm:pt modelId="{2B4352AC-36C2-4005-B77B-8859A00F107D}">
      <dgm:prSet phldrT="[文本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第</a:t>
          </a:r>
          <a:r>
            <a:rPr lang="en-US" altLang="zh-CN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数的运算</a:t>
          </a:r>
          <a:endParaRPr lang="zh-CN" altLang="en-US" sz="4400" b="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B2732596-A8D1-4F9C-A1BC-5CB663BCAFFD}" type="sibTrans" cxnId="{9D1F39EE-F3DF-4460-BF98-3B63B8F10762}">
      <dgm:prSet/>
      <dgm:spPr/>
      <dgm:t>
        <a:bodyPr/>
        <a:lstStyle/>
        <a:p>
          <a:endParaRPr lang="zh-CN" altLang="en-US"/>
        </a:p>
      </dgm:t>
    </dgm:pt>
    <dgm:pt modelId="{97DA3F80-CD18-4520-9991-2A6F2CE6C8EC}" type="parTrans" cxnId="{9D1F39EE-F3DF-4460-BF98-3B63B8F10762}">
      <dgm:prSet/>
      <dgm:spPr/>
      <dgm:t>
        <a:bodyPr/>
        <a:lstStyle/>
        <a:p>
          <a:endParaRPr lang="zh-CN" altLang="en-US"/>
        </a:p>
      </dgm:t>
    </dgm:pt>
    <dgm:pt modelId="{36E46F68-D562-408A-AFB5-5F8F2C45300E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、加法、乘法的结合律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6C17E5CE-AC8D-4859-B44A-6A9281A8608F}" type="parTrans" cxnId="{E9917B4C-FCA7-4AEB-A37A-839103BCDC3A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8F8B71C9-60F1-462C-8DA2-612C4C25D0F2}" type="sibTrans" cxnId="{E9917B4C-FCA7-4AEB-A37A-839103BCDC3A}">
      <dgm:prSet/>
      <dgm:spPr/>
      <dgm:t>
        <a:bodyPr/>
        <a:lstStyle/>
        <a:p>
          <a:endParaRPr lang="zh-CN" altLang="en-US"/>
        </a:p>
      </dgm:t>
    </dgm:pt>
    <dgm:pt modelId="{049AD97A-30B2-40CE-94CE-04AC287170B3}">
      <dgm:prSet phldrT="[文本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2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、减法去括号、除法的分数形式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4C17DF2C-620D-4C21-97B9-3D7A9862AA6E}" type="parTrans" cxnId="{59CAB66B-B96B-4C7E-94A5-A6EC3539DC4B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73696516-8C7D-439B-8BE4-4DBD249C9A82}" type="sibTrans" cxnId="{59CAB66B-B96B-4C7E-94A5-A6EC3539DC4B}">
      <dgm:prSet/>
      <dgm:spPr/>
      <dgm:t>
        <a:bodyPr/>
        <a:lstStyle/>
        <a:p>
          <a:endParaRPr lang="zh-CN" altLang="en-US"/>
        </a:p>
      </dgm:t>
    </dgm:pt>
    <dgm:pt modelId="{0ABF76CF-B061-49F7-9246-0DDE4BB5D719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3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、负数的加减乘除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79B345EC-F7C2-4B36-9B2B-90F481376F37}" type="parTrans" cxnId="{30BE6FEF-500D-4BDD-8E56-C831CE0E941C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6FE53DA2-ECA9-42E2-8119-EB3F39EB8298}" type="sibTrans" cxnId="{30BE6FEF-500D-4BDD-8E56-C831CE0E941C}">
      <dgm:prSet/>
      <dgm:spPr/>
      <dgm:t>
        <a:bodyPr/>
        <a:lstStyle/>
        <a:p>
          <a:endParaRPr lang="zh-CN" altLang="en-US"/>
        </a:p>
      </dgm:t>
    </dgm:pt>
    <dgm:pt modelId="{A936A23D-ED66-4106-B4F7-72AEFBBB2448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4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、分数的加减乘除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23994A98-821E-4C0F-8C6D-67508D385C14}" type="parTrans" cxnId="{D6113235-5BF1-48AB-81FA-14AB2C59BA3C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FE254309-1FAE-4A13-840B-40F55B41371C}" type="sibTrans" cxnId="{D6113235-5BF1-48AB-81FA-14AB2C59BA3C}">
      <dgm:prSet/>
      <dgm:spPr/>
      <dgm:t>
        <a:bodyPr/>
        <a:lstStyle/>
        <a:p>
          <a:endParaRPr lang="zh-CN" altLang="en-US"/>
        </a:p>
      </dgm:t>
    </dgm:pt>
    <dgm:pt modelId="{91DF7B0D-4C46-4830-BCDD-47F677B04723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5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、运算的化简</a:t>
          </a: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提取公因数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382C9295-DA19-4528-8C6B-0C9E40AD64C5}" type="parTrans" cxnId="{6809B7CC-6D41-4A20-AA7C-D0750F7357FE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8A5251D9-E21E-4968-AD67-9BB1E802F6B5}" type="sibTrans" cxnId="{6809B7CC-6D41-4A20-AA7C-D0750F7357FE}">
      <dgm:prSet/>
      <dgm:spPr/>
      <dgm:t>
        <a:bodyPr/>
        <a:lstStyle/>
        <a:p>
          <a:endParaRPr lang="zh-CN" altLang="en-US"/>
        </a:p>
      </dgm:t>
    </dgm:pt>
    <dgm:pt modelId="{DA9C9D95-23A9-47A3-8AA6-B8D2BC5CB47E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6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、其它运算</a:t>
          </a: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绝对值、平方、根号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6D7D4AFB-6BD7-40E9-9F09-CEFBCF1758E3}" type="parTrans" cxnId="{E08916CE-EC00-44B1-988E-46CCF2AE5AC1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4B9A9E26-AA99-45D6-87A7-CEC128D7D9C6}" type="sibTrans" cxnId="{E08916CE-EC00-44B1-988E-46CCF2AE5AC1}">
      <dgm:prSet/>
      <dgm:spPr/>
      <dgm:t>
        <a:bodyPr/>
        <a:lstStyle/>
        <a:p>
          <a:endParaRPr lang="zh-CN" altLang="en-US"/>
        </a:p>
      </dgm:t>
    </dgm:pt>
    <dgm:pt modelId="{26C1E564-23CE-4DCD-B535-9AB81DB43A4F}" type="pres">
      <dgm:prSet presAssocID="{58EDBA23-D66E-4A8D-9E8D-0A1A846AF1A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840A10FB-ADE0-447E-9BDD-A0AD520BF92E}" type="pres">
      <dgm:prSet presAssocID="{2B4352AC-36C2-4005-B77B-8859A00F107D}" presName="hierRoot1" presStyleCnt="0">
        <dgm:presLayoutVars>
          <dgm:hierBranch val="init"/>
        </dgm:presLayoutVars>
      </dgm:prSet>
      <dgm:spPr/>
    </dgm:pt>
    <dgm:pt modelId="{7B5E22CD-7D42-4ACD-B664-0DE1C0F58C54}" type="pres">
      <dgm:prSet presAssocID="{2B4352AC-36C2-4005-B77B-8859A00F107D}" presName="rootComposite1" presStyleCnt="0"/>
      <dgm:spPr/>
    </dgm:pt>
    <dgm:pt modelId="{C752270F-3109-4319-8DE0-6D01889D0BB0}" type="pres">
      <dgm:prSet presAssocID="{2B4352AC-36C2-4005-B77B-8859A00F107D}" presName="rootText1" presStyleLbl="node0" presStyleIdx="0" presStyleCnt="1" custScaleX="171321" custScaleY="159313" custLinFactNeighborY="-1427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3295AD5-FA86-403A-A25C-3575083A6B91}" type="pres">
      <dgm:prSet presAssocID="{2B4352AC-36C2-4005-B77B-8859A00F107D}" presName="rootConnector1" presStyleLbl="node1" presStyleIdx="0" presStyleCnt="0"/>
      <dgm:spPr/>
      <dgm:t>
        <a:bodyPr/>
        <a:lstStyle/>
        <a:p>
          <a:endParaRPr lang="zh-CN" altLang="en-US"/>
        </a:p>
      </dgm:t>
    </dgm:pt>
    <dgm:pt modelId="{21021D06-F0CC-4F75-9194-A08A071EF425}" type="pres">
      <dgm:prSet presAssocID="{2B4352AC-36C2-4005-B77B-8859A00F107D}" presName="hierChild2" presStyleCnt="0"/>
      <dgm:spPr/>
    </dgm:pt>
    <dgm:pt modelId="{33D5FCEE-099B-4273-AE5C-3E60904117B0}" type="pres">
      <dgm:prSet presAssocID="{6C17E5CE-AC8D-4859-B44A-6A9281A8608F}" presName="Name64" presStyleLbl="parChTrans1D2" presStyleIdx="0" presStyleCnt="6"/>
      <dgm:spPr/>
      <dgm:t>
        <a:bodyPr/>
        <a:lstStyle/>
        <a:p>
          <a:endParaRPr lang="zh-CN" altLang="en-US"/>
        </a:p>
      </dgm:t>
    </dgm:pt>
    <dgm:pt modelId="{B514BD70-9246-41B9-BBA1-B15346DD0B05}" type="pres">
      <dgm:prSet presAssocID="{36E46F68-D562-408A-AFB5-5F8F2C45300E}" presName="hierRoot2" presStyleCnt="0">
        <dgm:presLayoutVars>
          <dgm:hierBranch val="init"/>
        </dgm:presLayoutVars>
      </dgm:prSet>
      <dgm:spPr/>
    </dgm:pt>
    <dgm:pt modelId="{2BCC5538-6DC9-4735-8AB4-465240D255B9}" type="pres">
      <dgm:prSet presAssocID="{36E46F68-D562-408A-AFB5-5F8F2C45300E}" presName="rootComposite" presStyleCnt="0"/>
      <dgm:spPr/>
    </dgm:pt>
    <dgm:pt modelId="{B7282BA7-EA0F-416C-A48D-8381324C06B0}" type="pres">
      <dgm:prSet presAssocID="{36E46F68-D562-408A-AFB5-5F8F2C45300E}" presName="rootText" presStyleLbl="node2" presStyleIdx="0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4D512DD-F0DE-454B-943A-49C77B95F528}" type="pres">
      <dgm:prSet presAssocID="{36E46F68-D562-408A-AFB5-5F8F2C45300E}" presName="rootConnector" presStyleLbl="node2" presStyleIdx="0" presStyleCnt="6"/>
      <dgm:spPr/>
      <dgm:t>
        <a:bodyPr/>
        <a:lstStyle/>
        <a:p>
          <a:endParaRPr lang="zh-CN" altLang="en-US"/>
        </a:p>
      </dgm:t>
    </dgm:pt>
    <dgm:pt modelId="{4F336736-45C2-4086-8348-A9724BD41534}" type="pres">
      <dgm:prSet presAssocID="{36E46F68-D562-408A-AFB5-5F8F2C45300E}" presName="hierChild4" presStyleCnt="0"/>
      <dgm:spPr/>
    </dgm:pt>
    <dgm:pt modelId="{0D553101-17C6-4B5F-AB58-54BF4CFA031A}" type="pres">
      <dgm:prSet presAssocID="{36E46F68-D562-408A-AFB5-5F8F2C45300E}" presName="hierChild5" presStyleCnt="0"/>
      <dgm:spPr/>
    </dgm:pt>
    <dgm:pt modelId="{8ABBE08A-ED56-468F-B3DB-BE8C56BFEC4F}" type="pres">
      <dgm:prSet presAssocID="{4C17DF2C-620D-4C21-97B9-3D7A9862AA6E}" presName="Name64" presStyleLbl="parChTrans1D2" presStyleIdx="1" presStyleCnt="6"/>
      <dgm:spPr/>
      <dgm:t>
        <a:bodyPr/>
        <a:lstStyle/>
        <a:p>
          <a:endParaRPr lang="zh-CN" altLang="en-US"/>
        </a:p>
      </dgm:t>
    </dgm:pt>
    <dgm:pt modelId="{86253F6C-6A7E-4419-A5AD-1C85034559C6}" type="pres">
      <dgm:prSet presAssocID="{049AD97A-30B2-40CE-94CE-04AC287170B3}" presName="hierRoot2" presStyleCnt="0">
        <dgm:presLayoutVars>
          <dgm:hierBranch val="init"/>
        </dgm:presLayoutVars>
      </dgm:prSet>
      <dgm:spPr/>
    </dgm:pt>
    <dgm:pt modelId="{29DC033E-0534-4A44-9905-09099E8B2512}" type="pres">
      <dgm:prSet presAssocID="{049AD97A-30B2-40CE-94CE-04AC287170B3}" presName="rootComposite" presStyleCnt="0"/>
      <dgm:spPr/>
    </dgm:pt>
    <dgm:pt modelId="{1020D198-B145-4BA5-8C5B-2A0E0D508E27}" type="pres">
      <dgm:prSet presAssocID="{049AD97A-30B2-40CE-94CE-04AC287170B3}" presName="rootText" presStyleLbl="node2" presStyleIdx="1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83632CA-6BBB-48AB-BAD9-3C37BB671E24}" type="pres">
      <dgm:prSet presAssocID="{049AD97A-30B2-40CE-94CE-04AC287170B3}" presName="rootConnector" presStyleLbl="node2" presStyleIdx="1" presStyleCnt="6"/>
      <dgm:spPr/>
      <dgm:t>
        <a:bodyPr/>
        <a:lstStyle/>
        <a:p>
          <a:endParaRPr lang="zh-CN" altLang="en-US"/>
        </a:p>
      </dgm:t>
    </dgm:pt>
    <dgm:pt modelId="{EF194DF5-84C8-4084-8239-5077C58CF9A7}" type="pres">
      <dgm:prSet presAssocID="{049AD97A-30B2-40CE-94CE-04AC287170B3}" presName="hierChild4" presStyleCnt="0"/>
      <dgm:spPr/>
    </dgm:pt>
    <dgm:pt modelId="{3EB069B5-7F42-4E4B-BEE9-F6530ADE59BB}" type="pres">
      <dgm:prSet presAssocID="{049AD97A-30B2-40CE-94CE-04AC287170B3}" presName="hierChild5" presStyleCnt="0"/>
      <dgm:spPr/>
    </dgm:pt>
    <dgm:pt modelId="{F18702AE-30F4-4A22-92C8-7C53499CB24E}" type="pres">
      <dgm:prSet presAssocID="{79B345EC-F7C2-4B36-9B2B-90F481376F37}" presName="Name64" presStyleLbl="parChTrans1D2" presStyleIdx="2" presStyleCnt="6"/>
      <dgm:spPr/>
      <dgm:t>
        <a:bodyPr/>
        <a:lstStyle/>
        <a:p>
          <a:endParaRPr lang="zh-CN" altLang="en-US"/>
        </a:p>
      </dgm:t>
    </dgm:pt>
    <dgm:pt modelId="{C1840762-81E8-4DF0-A1BA-57FC00CDDEE4}" type="pres">
      <dgm:prSet presAssocID="{0ABF76CF-B061-49F7-9246-0DDE4BB5D719}" presName="hierRoot2" presStyleCnt="0">
        <dgm:presLayoutVars>
          <dgm:hierBranch val="init"/>
        </dgm:presLayoutVars>
      </dgm:prSet>
      <dgm:spPr/>
    </dgm:pt>
    <dgm:pt modelId="{E9DE9CB6-BAED-40B7-BB52-C99711F7AD3D}" type="pres">
      <dgm:prSet presAssocID="{0ABF76CF-B061-49F7-9246-0DDE4BB5D719}" presName="rootComposite" presStyleCnt="0"/>
      <dgm:spPr/>
    </dgm:pt>
    <dgm:pt modelId="{6D395A52-1FF6-42B5-AAE0-42C3FB82A4F5}" type="pres">
      <dgm:prSet presAssocID="{0ABF76CF-B061-49F7-9246-0DDE4BB5D719}" presName="rootText" presStyleLbl="node2" presStyleIdx="2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54D0707-FE49-489A-BDBC-3F2E3E0D3978}" type="pres">
      <dgm:prSet presAssocID="{0ABF76CF-B061-49F7-9246-0DDE4BB5D719}" presName="rootConnector" presStyleLbl="node2" presStyleIdx="2" presStyleCnt="6"/>
      <dgm:spPr/>
      <dgm:t>
        <a:bodyPr/>
        <a:lstStyle/>
        <a:p>
          <a:endParaRPr lang="zh-CN" altLang="en-US"/>
        </a:p>
      </dgm:t>
    </dgm:pt>
    <dgm:pt modelId="{E3926CFC-9718-4025-ACBA-6AF831328452}" type="pres">
      <dgm:prSet presAssocID="{0ABF76CF-B061-49F7-9246-0DDE4BB5D719}" presName="hierChild4" presStyleCnt="0"/>
      <dgm:spPr/>
    </dgm:pt>
    <dgm:pt modelId="{44DD4845-FF21-4513-BB19-14852D0A9A4C}" type="pres">
      <dgm:prSet presAssocID="{0ABF76CF-B061-49F7-9246-0DDE4BB5D719}" presName="hierChild5" presStyleCnt="0"/>
      <dgm:spPr/>
    </dgm:pt>
    <dgm:pt modelId="{FDEEFB2A-6636-4B70-A29E-0640B1C9F5B4}" type="pres">
      <dgm:prSet presAssocID="{23994A98-821E-4C0F-8C6D-67508D385C14}" presName="Name64" presStyleLbl="parChTrans1D2" presStyleIdx="3" presStyleCnt="6"/>
      <dgm:spPr/>
      <dgm:t>
        <a:bodyPr/>
        <a:lstStyle/>
        <a:p>
          <a:endParaRPr lang="zh-CN" altLang="en-US"/>
        </a:p>
      </dgm:t>
    </dgm:pt>
    <dgm:pt modelId="{D2426D9B-9603-4954-8EB6-044BFBF7BFD3}" type="pres">
      <dgm:prSet presAssocID="{A936A23D-ED66-4106-B4F7-72AEFBBB2448}" presName="hierRoot2" presStyleCnt="0">
        <dgm:presLayoutVars>
          <dgm:hierBranch val="init"/>
        </dgm:presLayoutVars>
      </dgm:prSet>
      <dgm:spPr/>
    </dgm:pt>
    <dgm:pt modelId="{E515C09D-184D-49AA-80B3-1A57D13C54E8}" type="pres">
      <dgm:prSet presAssocID="{A936A23D-ED66-4106-B4F7-72AEFBBB2448}" presName="rootComposite" presStyleCnt="0"/>
      <dgm:spPr/>
    </dgm:pt>
    <dgm:pt modelId="{724B4C4B-BB4F-46C8-93F7-0C063A1E9E3D}" type="pres">
      <dgm:prSet presAssocID="{A936A23D-ED66-4106-B4F7-72AEFBBB2448}" presName="rootText" presStyleLbl="node2" presStyleIdx="3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54384E2-4301-4E93-8F7B-DAE969F83C15}" type="pres">
      <dgm:prSet presAssocID="{A936A23D-ED66-4106-B4F7-72AEFBBB2448}" presName="rootConnector" presStyleLbl="node2" presStyleIdx="3" presStyleCnt="6"/>
      <dgm:spPr/>
      <dgm:t>
        <a:bodyPr/>
        <a:lstStyle/>
        <a:p>
          <a:endParaRPr lang="zh-CN" altLang="en-US"/>
        </a:p>
      </dgm:t>
    </dgm:pt>
    <dgm:pt modelId="{22E7BA32-A267-4143-A8FF-B40034006080}" type="pres">
      <dgm:prSet presAssocID="{A936A23D-ED66-4106-B4F7-72AEFBBB2448}" presName="hierChild4" presStyleCnt="0"/>
      <dgm:spPr/>
    </dgm:pt>
    <dgm:pt modelId="{E241580A-4662-4627-AE63-3BC032819A37}" type="pres">
      <dgm:prSet presAssocID="{A936A23D-ED66-4106-B4F7-72AEFBBB2448}" presName="hierChild5" presStyleCnt="0"/>
      <dgm:spPr/>
    </dgm:pt>
    <dgm:pt modelId="{2E9DB204-791E-486D-B3E2-D6137BBA6CB3}" type="pres">
      <dgm:prSet presAssocID="{382C9295-DA19-4528-8C6B-0C9E40AD64C5}" presName="Name64" presStyleLbl="parChTrans1D2" presStyleIdx="4" presStyleCnt="6"/>
      <dgm:spPr/>
      <dgm:t>
        <a:bodyPr/>
        <a:lstStyle/>
        <a:p>
          <a:endParaRPr lang="zh-CN" altLang="en-US"/>
        </a:p>
      </dgm:t>
    </dgm:pt>
    <dgm:pt modelId="{B64D86D0-00F7-48A1-9D87-A2E53752739B}" type="pres">
      <dgm:prSet presAssocID="{91DF7B0D-4C46-4830-BCDD-47F677B04723}" presName="hierRoot2" presStyleCnt="0">
        <dgm:presLayoutVars>
          <dgm:hierBranch val="init"/>
        </dgm:presLayoutVars>
      </dgm:prSet>
      <dgm:spPr/>
    </dgm:pt>
    <dgm:pt modelId="{37F396E5-7A35-42C0-A1AA-1C427B6517AA}" type="pres">
      <dgm:prSet presAssocID="{91DF7B0D-4C46-4830-BCDD-47F677B04723}" presName="rootComposite" presStyleCnt="0"/>
      <dgm:spPr/>
    </dgm:pt>
    <dgm:pt modelId="{76060C0B-47B1-4439-AE51-80B46DD7A157}" type="pres">
      <dgm:prSet presAssocID="{91DF7B0D-4C46-4830-BCDD-47F677B04723}" presName="rootText" presStyleLbl="node2" presStyleIdx="4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439AED5-AA0B-4201-A791-4BF99F28A5A0}" type="pres">
      <dgm:prSet presAssocID="{91DF7B0D-4C46-4830-BCDD-47F677B04723}" presName="rootConnector" presStyleLbl="node2" presStyleIdx="4" presStyleCnt="6"/>
      <dgm:spPr/>
      <dgm:t>
        <a:bodyPr/>
        <a:lstStyle/>
        <a:p>
          <a:endParaRPr lang="zh-CN" altLang="en-US"/>
        </a:p>
      </dgm:t>
    </dgm:pt>
    <dgm:pt modelId="{CD2BA93A-AFB5-4D4E-A6DD-0D9D37290146}" type="pres">
      <dgm:prSet presAssocID="{91DF7B0D-4C46-4830-BCDD-47F677B04723}" presName="hierChild4" presStyleCnt="0"/>
      <dgm:spPr/>
    </dgm:pt>
    <dgm:pt modelId="{A4A79DF5-FFAF-4981-A5DE-3CC69872670C}" type="pres">
      <dgm:prSet presAssocID="{91DF7B0D-4C46-4830-BCDD-47F677B04723}" presName="hierChild5" presStyleCnt="0"/>
      <dgm:spPr/>
    </dgm:pt>
    <dgm:pt modelId="{DA0D4B74-2FA5-45C6-B016-5DC53111509C}" type="pres">
      <dgm:prSet presAssocID="{6D7D4AFB-6BD7-40E9-9F09-CEFBCF1758E3}" presName="Name64" presStyleLbl="parChTrans1D2" presStyleIdx="5" presStyleCnt="6"/>
      <dgm:spPr/>
      <dgm:t>
        <a:bodyPr/>
        <a:lstStyle/>
        <a:p>
          <a:endParaRPr lang="zh-CN" altLang="en-US"/>
        </a:p>
      </dgm:t>
    </dgm:pt>
    <dgm:pt modelId="{092B6402-C4B5-4421-BFBB-AC6C865E45FA}" type="pres">
      <dgm:prSet presAssocID="{DA9C9D95-23A9-47A3-8AA6-B8D2BC5CB47E}" presName="hierRoot2" presStyleCnt="0">
        <dgm:presLayoutVars>
          <dgm:hierBranch val="init"/>
        </dgm:presLayoutVars>
      </dgm:prSet>
      <dgm:spPr/>
    </dgm:pt>
    <dgm:pt modelId="{24D82831-68F9-4B90-BACB-30BC4E28359E}" type="pres">
      <dgm:prSet presAssocID="{DA9C9D95-23A9-47A3-8AA6-B8D2BC5CB47E}" presName="rootComposite" presStyleCnt="0"/>
      <dgm:spPr/>
    </dgm:pt>
    <dgm:pt modelId="{EC543664-788F-4222-9253-C638569A3282}" type="pres">
      <dgm:prSet presAssocID="{DA9C9D95-23A9-47A3-8AA6-B8D2BC5CB47E}" presName="rootText" presStyleLbl="node2" presStyleIdx="5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CBB6001-AC91-45C4-B8E6-A0AD52343BC9}" type="pres">
      <dgm:prSet presAssocID="{DA9C9D95-23A9-47A3-8AA6-B8D2BC5CB47E}" presName="rootConnector" presStyleLbl="node2" presStyleIdx="5" presStyleCnt="6"/>
      <dgm:spPr/>
      <dgm:t>
        <a:bodyPr/>
        <a:lstStyle/>
        <a:p>
          <a:endParaRPr lang="zh-CN" altLang="en-US"/>
        </a:p>
      </dgm:t>
    </dgm:pt>
    <dgm:pt modelId="{7479091B-CF43-43F6-B795-34552C0D33EC}" type="pres">
      <dgm:prSet presAssocID="{DA9C9D95-23A9-47A3-8AA6-B8D2BC5CB47E}" presName="hierChild4" presStyleCnt="0"/>
      <dgm:spPr/>
    </dgm:pt>
    <dgm:pt modelId="{4699B020-1096-4607-95E5-FA599D66C1FC}" type="pres">
      <dgm:prSet presAssocID="{DA9C9D95-23A9-47A3-8AA6-B8D2BC5CB47E}" presName="hierChild5" presStyleCnt="0"/>
      <dgm:spPr/>
    </dgm:pt>
    <dgm:pt modelId="{C3F8CFCD-07E5-40B0-8A7D-F9C829D9AB24}" type="pres">
      <dgm:prSet presAssocID="{2B4352AC-36C2-4005-B77B-8859A00F107D}" presName="hierChild3" presStyleCnt="0"/>
      <dgm:spPr/>
    </dgm:pt>
  </dgm:ptLst>
  <dgm:cxnLst>
    <dgm:cxn modelId="{78CD69C5-FD08-4A92-9B7B-EAC8D2BAB198}" type="presOf" srcId="{DA9C9D95-23A9-47A3-8AA6-B8D2BC5CB47E}" destId="{EC543664-788F-4222-9253-C638569A3282}" srcOrd="0" destOrd="0" presId="urn:microsoft.com/office/officeart/2009/3/layout/HorizontalOrganizationChart"/>
    <dgm:cxn modelId="{88F0C57C-C53B-4879-93CD-BB7CEB80D11C}" type="presOf" srcId="{0ABF76CF-B061-49F7-9246-0DDE4BB5D719}" destId="{054D0707-FE49-489A-BDBC-3F2E3E0D3978}" srcOrd="1" destOrd="0" presId="urn:microsoft.com/office/officeart/2009/3/layout/HorizontalOrganizationChart"/>
    <dgm:cxn modelId="{B8E4D3BF-3FAA-4C8D-9CD8-3B9FDFDF666C}" type="presOf" srcId="{36E46F68-D562-408A-AFB5-5F8F2C45300E}" destId="{B7282BA7-EA0F-416C-A48D-8381324C06B0}" srcOrd="0" destOrd="0" presId="urn:microsoft.com/office/officeart/2009/3/layout/HorizontalOrganizationChart"/>
    <dgm:cxn modelId="{4E8C6A2C-8117-4C2C-B32E-737BD81ED07F}" type="presOf" srcId="{36E46F68-D562-408A-AFB5-5F8F2C45300E}" destId="{44D512DD-F0DE-454B-943A-49C77B95F528}" srcOrd="1" destOrd="0" presId="urn:microsoft.com/office/officeart/2009/3/layout/HorizontalOrganizationChart"/>
    <dgm:cxn modelId="{E0A0EB06-DB73-4F2D-A4EF-BC367BDABE58}" type="presOf" srcId="{049AD97A-30B2-40CE-94CE-04AC287170B3}" destId="{283632CA-6BBB-48AB-BAD9-3C37BB671E24}" srcOrd="1" destOrd="0" presId="urn:microsoft.com/office/officeart/2009/3/layout/HorizontalOrganizationChart"/>
    <dgm:cxn modelId="{59CAB66B-B96B-4C7E-94A5-A6EC3539DC4B}" srcId="{2B4352AC-36C2-4005-B77B-8859A00F107D}" destId="{049AD97A-30B2-40CE-94CE-04AC287170B3}" srcOrd="1" destOrd="0" parTransId="{4C17DF2C-620D-4C21-97B9-3D7A9862AA6E}" sibTransId="{73696516-8C7D-439B-8BE4-4DBD249C9A82}"/>
    <dgm:cxn modelId="{9D1F39EE-F3DF-4460-BF98-3B63B8F10762}" srcId="{58EDBA23-D66E-4A8D-9E8D-0A1A846AF1AB}" destId="{2B4352AC-36C2-4005-B77B-8859A00F107D}" srcOrd="0" destOrd="0" parTransId="{97DA3F80-CD18-4520-9991-2A6F2CE6C8EC}" sibTransId="{B2732596-A8D1-4F9C-A1BC-5CB663BCAFFD}"/>
    <dgm:cxn modelId="{B38EDE33-401B-467C-A6AC-2DB43E4DD9E4}" type="presOf" srcId="{6D7D4AFB-6BD7-40E9-9F09-CEFBCF1758E3}" destId="{DA0D4B74-2FA5-45C6-B016-5DC53111509C}" srcOrd="0" destOrd="0" presId="urn:microsoft.com/office/officeart/2009/3/layout/HorizontalOrganizationChart"/>
    <dgm:cxn modelId="{E08916CE-EC00-44B1-988E-46CCF2AE5AC1}" srcId="{2B4352AC-36C2-4005-B77B-8859A00F107D}" destId="{DA9C9D95-23A9-47A3-8AA6-B8D2BC5CB47E}" srcOrd="5" destOrd="0" parTransId="{6D7D4AFB-6BD7-40E9-9F09-CEFBCF1758E3}" sibTransId="{4B9A9E26-AA99-45D6-87A7-CEC128D7D9C6}"/>
    <dgm:cxn modelId="{0E9E8678-3439-4E25-B58D-C3B22B98F3C0}" type="presOf" srcId="{A936A23D-ED66-4106-B4F7-72AEFBBB2448}" destId="{724B4C4B-BB4F-46C8-93F7-0C063A1E9E3D}" srcOrd="0" destOrd="0" presId="urn:microsoft.com/office/officeart/2009/3/layout/HorizontalOrganizationChart"/>
    <dgm:cxn modelId="{E9917B4C-FCA7-4AEB-A37A-839103BCDC3A}" srcId="{2B4352AC-36C2-4005-B77B-8859A00F107D}" destId="{36E46F68-D562-408A-AFB5-5F8F2C45300E}" srcOrd="0" destOrd="0" parTransId="{6C17E5CE-AC8D-4859-B44A-6A9281A8608F}" sibTransId="{8F8B71C9-60F1-462C-8DA2-612C4C25D0F2}"/>
    <dgm:cxn modelId="{62075BC8-C3D4-42A9-A31C-3590015D334B}" type="presOf" srcId="{91DF7B0D-4C46-4830-BCDD-47F677B04723}" destId="{0439AED5-AA0B-4201-A791-4BF99F28A5A0}" srcOrd="1" destOrd="0" presId="urn:microsoft.com/office/officeart/2009/3/layout/HorizontalOrganizationChart"/>
    <dgm:cxn modelId="{8CC20173-E4A7-4B67-8075-11ECC2769623}" type="presOf" srcId="{2B4352AC-36C2-4005-B77B-8859A00F107D}" destId="{13295AD5-FA86-403A-A25C-3575083A6B91}" srcOrd="1" destOrd="0" presId="urn:microsoft.com/office/officeart/2009/3/layout/HorizontalOrganizationChart"/>
    <dgm:cxn modelId="{D6113235-5BF1-48AB-81FA-14AB2C59BA3C}" srcId="{2B4352AC-36C2-4005-B77B-8859A00F107D}" destId="{A936A23D-ED66-4106-B4F7-72AEFBBB2448}" srcOrd="3" destOrd="0" parTransId="{23994A98-821E-4C0F-8C6D-67508D385C14}" sibTransId="{FE254309-1FAE-4A13-840B-40F55B41371C}"/>
    <dgm:cxn modelId="{C04C5076-4390-4C2D-887D-8F62677735A4}" type="presOf" srcId="{91DF7B0D-4C46-4830-BCDD-47F677B04723}" destId="{76060C0B-47B1-4439-AE51-80B46DD7A157}" srcOrd="0" destOrd="0" presId="urn:microsoft.com/office/officeart/2009/3/layout/HorizontalOrganizationChart"/>
    <dgm:cxn modelId="{2E53527D-842D-4970-8EE5-762A821FDB97}" type="presOf" srcId="{DA9C9D95-23A9-47A3-8AA6-B8D2BC5CB47E}" destId="{3CBB6001-AC91-45C4-B8E6-A0AD52343BC9}" srcOrd="1" destOrd="0" presId="urn:microsoft.com/office/officeart/2009/3/layout/HorizontalOrganizationChart"/>
    <dgm:cxn modelId="{B8BF0C98-9803-4838-8935-90FB27327829}" type="presOf" srcId="{6C17E5CE-AC8D-4859-B44A-6A9281A8608F}" destId="{33D5FCEE-099B-4273-AE5C-3E60904117B0}" srcOrd="0" destOrd="0" presId="urn:microsoft.com/office/officeart/2009/3/layout/HorizontalOrganizationChart"/>
    <dgm:cxn modelId="{0D8678DD-4ECB-49BA-906E-3DF05D25AB13}" type="presOf" srcId="{23994A98-821E-4C0F-8C6D-67508D385C14}" destId="{FDEEFB2A-6636-4B70-A29E-0640B1C9F5B4}" srcOrd="0" destOrd="0" presId="urn:microsoft.com/office/officeart/2009/3/layout/HorizontalOrganizationChart"/>
    <dgm:cxn modelId="{54C24BFF-9BE7-45D1-863B-51712916E51C}" type="presOf" srcId="{A936A23D-ED66-4106-B4F7-72AEFBBB2448}" destId="{154384E2-4301-4E93-8F7B-DAE969F83C15}" srcOrd="1" destOrd="0" presId="urn:microsoft.com/office/officeart/2009/3/layout/HorizontalOrganizationChart"/>
    <dgm:cxn modelId="{17E7469C-2510-4430-A9B4-2CCF9A32272B}" type="presOf" srcId="{049AD97A-30B2-40CE-94CE-04AC287170B3}" destId="{1020D198-B145-4BA5-8C5B-2A0E0D508E27}" srcOrd="0" destOrd="0" presId="urn:microsoft.com/office/officeart/2009/3/layout/HorizontalOrganizationChart"/>
    <dgm:cxn modelId="{141D28B3-CD5F-40D4-9BEA-279859183307}" type="presOf" srcId="{2B4352AC-36C2-4005-B77B-8859A00F107D}" destId="{C752270F-3109-4319-8DE0-6D01889D0BB0}" srcOrd="0" destOrd="0" presId="urn:microsoft.com/office/officeart/2009/3/layout/HorizontalOrganizationChart"/>
    <dgm:cxn modelId="{C9C26A15-4EEF-4EA3-86DB-B46811B48682}" type="presOf" srcId="{382C9295-DA19-4528-8C6B-0C9E40AD64C5}" destId="{2E9DB204-791E-486D-B3E2-D6137BBA6CB3}" srcOrd="0" destOrd="0" presId="urn:microsoft.com/office/officeart/2009/3/layout/HorizontalOrganizationChart"/>
    <dgm:cxn modelId="{02BF04A6-1D9D-446E-97A3-CEA31C7C6FE2}" type="presOf" srcId="{79B345EC-F7C2-4B36-9B2B-90F481376F37}" destId="{F18702AE-30F4-4A22-92C8-7C53499CB24E}" srcOrd="0" destOrd="0" presId="urn:microsoft.com/office/officeart/2009/3/layout/HorizontalOrganizationChart"/>
    <dgm:cxn modelId="{6230FB43-E219-475E-9729-DF50386B8BF0}" type="presOf" srcId="{58EDBA23-D66E-4A8D-9E8D-0A1A846AF1AB}" destId="{26C1E564-23CE-4DCD-B535-9AB81DB43A4F}" srcOrd="0" destOrd="0" presId="urn:microsoft.com/office/officeart/2009/3/layout/HorizontalOrganizationChart"/>
    <dgm:cxn modelId="{1982E2B2-B5FB-4FCA-BBD9-7E9E01AB7324}" type="presOf" srcId="{0ABF76CF-B061-49F7-9246-0DDE4BB5D719}" destId="{6D395A52-1FF6-42B5-AAE0-42C3FB82A4F5}" srcOrd="0" destOrd="0" presId="urn:microsoft.com/office/officeart/2009/3/layout/HorizontalOrganizationChart"/>
    <dgm:cxn modelId="{6809B7CC-6D41-4A20-AA7C-D0750F7357FE}" srcId="{2B4352AC-36C2-4005-B77B-8859A00F107D}" destId="{91DF7B0D-4C46-4830-BCDD-47F677B04723}" srcOrd="4" destOrd="0" parTransId="{382C9295-DA19-4528-8C6B-0C9E40AD64C5}" sibTransId="{8A5251D9-E21E-4968-AD67-9BB1E802F6B5}"/>
    <dgm:cxn modelId="{30BE6FEF-500D-4BDD-8E56-C831CE0E941C}" srcId="{2B4352AC-36C2-4005-B77B-8859A00F107D}" destId="{0ABF76CF-B061-49F7-9246-0DDE4BB5D719}" srcOrd="2" destOrd="0" parTransId="{79B345EC-F7C2-4B36-9B2B-90F481376F37}" sibTransId="{6FE53DA2-ECA9-42E2-8119-EB3F39EB8298}"/>
    <dgm:cxn modelId="{8ED27039-2614-4EE4-88E8-60D62AE52E41}" type="presOf" srcId="{4C17DF2C-620D-4C21-97B9-3D7A9862AA6E}" destId="{8ABBE08A-ED56-468F-B3DB-BE8C56BFEC4F}" srcOrd="0" destOrd="0" presId="urn:microsoft.com/office/officeart/2009/3/layout/HorizontalOrganizationChart"/>
    <dgm:cxn modelId="{2CEA4CCF-F874-4A07-95CF-E07810554164}" type="presParOf" srcId="{26C1E564-23CE-4DCD-B535-9AB81DB43A4F}" destId="{840A10FB-ADE0-447E-9BDD-A0AD520BF92E}" srcOrd="0" destOrd="0" presId="urn:microsoft.com/office/officeart/2009/3/layout/HorizontalOrganizationChart"/>
    <dgm:cxn modelId="{0A0B125F-5F95-40DC-AC56-A9CA3825E4D6}" type="presParOf" srcId="{840A10FB-ADE0-447E-9BDD-A0AD520BF92E}" destId="{7B5E22CD-7D42-4ACD-B664-0DE1C0F58C54}" srcOrd="0" destOrd="0" presId="urn:microsoft.com/office/officeart/2009/3/layout/HorizontalOrganizationChart"/>
    <dgm:cxn modelId="{3A99FCE9-04E4-4087-B47B-DA58E40F27DC}" type="presParOf" srcId="{7B5E22CD-7D42-4ACD-B664-0DE1C0F58C54}" destId="{C752270F-3109-4319-8DE0-6D01889D0BB0}" srcOrd="0" destOrd="0" presId="urn:microsoft.com/office/officeart/2009/3/layout/HorizontalOrganizationChart"/>
    <dgm:cxn modelId="{516DE4DA-7DE4-4C81-B83A-A99C7725A9AE}" type="presParOf" srcId="{7B5E22CD-7D42-4ACD-B664-0DE1C0F58C54}" destId="{13295AD5-FA86-403A-A25C-3575083A6B91}" srcOrd="1" destOrd="0" presId="urn:microsoft.com/office/officeart/2009/3/layout/HorizontalOrganizationChart"/>
    <dgm:cxn modelId="{9BA3EEEA-5DD8-4BC0-84EC-3D6FDBE4E148}" type="presParOf" srcId="{840A10FB-ADE0-447E-9BDD-A0AD520BF92E}" destId="{21021D06-F0CC-4F75-9194-A08A071EF425}" srcOrd="1" destOrd="0" presId="urn:microsoft.com/office/officeart/2009/3/layout/HorizontalOrganizationChart"/>
    <dgm:cxn modelId="{577B28A9-84F7-4EC5-97E3-410274BA90D5}" type="presParOf" srcId="{21021D06-F0CC-4F75-9194-A08A071EF425}" destId="{33D5FCEE-099B-4273-AE5C-3E60904117B0}" srcOrd="0" destOrd="0" presId="urn:microsoft.com/office/officeart/2009/3/layout/HorizontalOrganizationChart"/>
    <dgm:cxn modelId="{4F7718DF-2D45-4040-94EC-5735F16CD98C}" type="presParOf" srcId="{21021D06-F0CC-4F75-9194-A08A071EF425}" destId="{B514BD70-9246-41B9-BBA1-B15346DD0B05}" srcOrd="1" destOrd="0" presId="urn:microsoft.com/office/officeart/2009/3/layout/HorizontalOrganizationChart"/>
    <dgm:cxn modelId="{A67B8E23-BEC0-4FEF-919B-C99371C51735}" type="presParOf" srcId="{B514BD70-9246-41B9-BBA1-B15346DD0B05}" destId="{2BCC5538-6DC9-4735-8AB4-465240D255B9}" srcOrd="0" destOrd="0" presId="urn:microsoft.com/office/officeart/2009/3/layout/HorizontalOrganizationChart"/>
    <dgm:cxn modelId="{E1C33DA2-6B73-4EFC-96D8-21C493134350}" type="presParOf" srcId="{2BCC5538-6DC9-4735-8AB4-465240D255B9}" destId="{B7282BA7-EA0F-416C-A48D-8381324C06B0}" srcOrd="0" destOrd="0" presId="urn:microsoft.com/office/officeart/2009/3/layout/HorizontalOrganizationChart"/>
    <dgm:cxn modelId="{1E16CDC1-7F15-4EAE-A4DD-CA4BDE3CC08F}" type="presParOf" srcId="{2BCC5538-6DC9-4735-8AB4-465240D255B9}" destId="{44D512DD-F0DE-454B-943A-49C77B95F528}" srcOrd="1" destOrd="0" presId="urn:microsoft.com/office/officeart/2009/3/layout/HorizontalOrganizationChart"/>
    <dgm:cxn modelId="{428821CE-FA2B-460A-AF45-CCE387BD9728}" type="presParOf" srcId="{B514BD70-9246-41B9-BBA1-B15346DD0B05}" destId="{4F336736-45C2-4086-8348-A9724BD41534}" srcOrd="1" destOrd="0" presId="urn:microsoft.com/office/officeart/2009/3/layout/HorizontalOrganizationChart"/>
    <dgm:cxn modelId="{3A117F48-D65C-4F92-82E0-0AA2406E2E46}" type="presParOf" srcId="{B514BD70-9246-41B9-BBA1-B15346DD0B05}" destId="{0D553101-17C6-4B5F-AB58-54BF4CFA031A}" srcOrd="2" destOrd="0" presId="urn:microsoft.com/office/officeart/2009/3/layout/HorizontalOrganizationChart"/>
    <dgm:cxn modelId="{D0A4849C-5540-4486-996C-B57F4A35731D}" type="presParOf" srcId="{21021D06-F0CC-4F75-9194-A08A071EF425}" destId="{8ABBE08A-ED56-468F-B3DB-BE8C56BFEC4F}" srcOrd="2" destOrd="0" presId="urn:microsoft.com/office/officeart/2009/3/layout/HorizontalOrganizationChart"/>
    <dgm:cxn modelId="{8A31D892-0369-4E55-93BD-A7CDA5132F05}" type="presParOf" srcId="{21021D06-F0CC-4F75-9194-A08A071EF425}" destId="{86253F6C-6A7E-4419-A5AD-1C85034559C6}" srcOrd="3" destOrd="0" presId="urn:microsoft.com/office/officeart/2009/3/layout/HorizontalOrganizationChart"/>
    <dgm:cxn modelId="{85BC74E6-301D-40C5-96D2-8D9BF70994CF}" type="presParOf" srcId="{86253F6C-6A7E-4419-A5AD-1C85034559C6}" destId="{29DC033E-0534-4A44-9905-09099E8B2512}" srcOrd="0" destOrd="0" presId="urn:microsoft.com/office/officeart/2009/3/layout/HorizontalOrganizationChart"/>
    <dgm:cxn modelId="{ABDFBAA2-5600-4046-84F0-2FD17F807A5E}" type="presParOf" srcId="{29DC033E-0534-4A44-9905-09099E8B2512}" destId="{1020D198-B145-4BA5-8C5B-2A0E0D508E27}" srcOrd="0" destOrd="0" presId="urn:microsoft.com/office/officeart/2009/3/layout/HorizontalOrganizationChart"/>
    <dgm:cxn modelId="{5F87A5A6-0BD3-4E49-9329-D8D3D5630770}" type="presParOf" srcId="{29DC033E-0534-4A44-9905-09099E8B2512}" destId="{283632CA-6BBB-48AB-BAD9-3C37BB671E24}" srcOrd="1" destOrd="0" presId="urn:microsoft.com/office/officeart/2009/3/layout/HorizontalOrganizationChart"/>
    <dgm:cxn modelId="{14A4B350-3DF8-4E65-8A48-D9CB34123DEA}" type="presParOf" srcId="{86253F6C-6A7E-4419-A5AD-1C85034559C6}" destId="{EF194DF5-84C8-4084-8239-5077C58CF9A7}" srcOrd="1" destOrd="0" presId="urn:microsoft.com/office/officeart/2009/3/layout/HorizontalOrganizationChart"/>
    <dgm:cxn modelId="{D271B519-F7DA-4B25-AD5E-C13A1795E69A}" type="presParOf" srcId="{86253F6C-6A7E-4419-A5AD-1C85034559C6}" destId="{3EB069B5-7F42-4E4B-BEE9-F6530ADE59BB}" srcOrd="2" destOrd="0" presId="urn:microsoft.com/office/officeart/2009/3/layout/HorizontalOrganizationChart"/>
    <dgm:cxn modelId="{9ADA7272-3359-455F-A206-3F092DCABD3D}" type="presParOf" srcId="{21021D06-F0CC-4F75-9194-A08A071EF425}" destId="{F18702AE-30F4-4A22-92C8-7C53499CB24E}" srcOrd="4" destOrd="0" presId="urn:microsoft.com/office/officeart/2009/3/layout/HorizontalOrganizationChart"/>
    <dgm:cxn modelId="{ED90883E-2512-4F0F-A9D5-89DA570FBF5A}" type="presParOf" srcId="{21021D06-F0CC-4F75-9194-A08A071EF425}" destId="{C1840762-81E8-4DF0-A1BA-57FC00CDDEE4}" srcOrd="5" destOrd="0" presId="urn:microsoft.com/office/officeart/2009/3/layout/HorizontalOrganizationChart"/>
    <dgm:cxn modelId="{73D58D44-A8DA-46BB-B741-258F15F1A196}" type="presParOf" srcId="{C1840762-81E8-4DF0-A1BA-57FC00CDDEE4}" destId="{E9DE9CB6-BAED-40B7-BB52-C99711F7AD3D}" srcOrd="0" destOrd="0" presId="urn:microsoft.com/office/officeart/2009/3/layout/HorizontalOrganizationChart"/>
    <dgm:cxn modelId="{6430D147-01D0-4BE8-A13C-6B923F8A04AF}" type="presParOf" srcId="{E9DE9CB6-BAED-40B7-BB52-C99711F7AD3D}" destId="{6D395A52-1FF6-42B5-AAE0-42C3FB82A4F5}" srcOrd="0" destOrd="0" presId="urn:microsoft.com/office/officeart/2009/3/layout/HorizontalOrganizationChart"/>
    <dgm:cxn modelId="{8A1DA78F-2BDA-4F14-A450-B920E3358BC3}" type="presParOf" srcId="{E9DE9CB6-BAED-40B7-BB52-C99711F7AD3D}" destId="{054D0707-FE49-489A-BDBC-3F2E3E0D3978}" srcOrd="1" destOrd="0" presId="urn:microsoft.com/office/officeart/2009/3/layout/HorizontalOrganizationChart"/>
    <dgm:cxn modelId="{A7CE166B-B6E7-4CC8-A1F4-E762D10CC4F3}" type="presParOf" srcId="{C1840762-81E8-4DF0-A1BA-57FC00CDDEE4}" destId="{E3926CFC-9718-4025-ACBA-6AF831328452}" srcOrd="1" destOrd="0" presId="urn:microsoft.com/office/officeart/2009/3/layout/HorizontalOrganizationChart"/>
    <dgm:cxn modelId="{693005FA-EEE5-40E1-ACD2-705690FEB4DD}" type="presParOf" srcId="{C1840762-81E8-4DF0-A1BA-57FC00CDDEE4}" destId="{44DD4845-FF21-4513-BB19-14852D0A9A4C}" srcOrd="2" destOrd="0" presId="urn:microsoft.com/office/officeart/2009/3/layout/HorizontalOrganizationChart"/>
    <dgm:cxn modelId="{4D3C1AED-6B09-45C4-8EF3-0CB955288332}" type="presParOf" srcId="{21021D06-F0CC-4F75-9194-A08A071EF425}" destId="{FDEEFB2A-6636-4B70-A29E-0640B1C9F5B4}" srcOrd="6" destOrd="0" presId="urn:microsoft.com/office/officeart/2009/3/layout/HorizontalOrganizationChart"/>
    <dgm:cxn modelId="{0ACA573E-C0D0-4C25-BB04-5F51397F0AE1}" type="presParOf" srcId="{21021D06-F0CC-4F75-9194-A08A071EF425}" destId="{D2426D9B-9603-4954-8EB6-044BFBF7BFD3}" srcOrd="7" destOrd="0" presId="urn:microsoft.com/office/officeart/2009/3/layout/HorizontalOrganizationChart"/>
    <dgm:cxn modelId="{5C9FA7C6-47C9-4B93-AEF2-C115F802E354}" type="presParOf" srcId="{D2426D9B-9603-4954-8EB6-044BFBF7BFD3}" destId="{E515C09D-184D-49AA-80B3-1A57D13C54E8}" srcOrd="0" destOrd="0" presId="urn:microsoft.com/office/officeart/2009/3/layout/HorizontalOrganizationChart"/>
    <dgm:cxn modelId="{FC0F78B4-DE16-43C3-B935-42608BB84D9C}" type="presParOf" srcId="{E515C09D-184D-49AA-80B3-1A57D13C54E8}" destId="{724B4C4B-BB4F-46C8-93F7-0C063A1E9E3D}" srcOrd="0" destOrd="0" presId="urn:microsoft.com/office/officeart/2009/3/layout/HorizontalOrganizationChart"/>
    <dgm:cxn modelId="{5EFE2F3A-4E00-4D64-9AE6-387C1E4F9583}" type="presParOf" srcId="{E515C09D-184D-49AA-80B3-1A57D13C54E8}" destId="{154384E2-4301-4E93-8F7B-DAE969F83C15}" srcOrd="1" destOrd="0" presId="urn:microsoft.com/office/officeart/2009/3/layout/HorizontalOrganizationChart"/>
    <dgm:cxn modelId="{E632B8F5-B318-45CE-8775-EC43E7CAECA2}" type="presParOf" srcId="{D2426D9B-9603-4954-8EB6-044BFBF7BFD3}" destId="{22E7BA32-A267-4143-A8FF-B40034006080}" srcOrd="1" destOrd="0" presId="urn:microsoft.com/office/officeart/2009/3/layout/HorizontalOrganizationChart"/>
    <dgm:cxn modelId="{7444CF08-E318-4124-929C-3A78A3681F68}" type="presParOf" srcId="{D2426D9B-9603-4954-8EB6-044BFBF7BFD3}" destId="{E241580A-4662-4627-AE63-3BC032819A37}" srcOrd="2" destOrd="0" presId="urn:microsoft.com/office/officeart/2009/3/layout/HorizontalOrganizationChart"/>
    <dgm:cxn modelId="{8CA99D5A-EAF0-4B16-9795-052208A6477F}" type="presParOf" srcId="{21021D06-F0CC-4F75-9194-A08A071EF425}" destId="{2E9DB204-791E-486D-B3E2-D6137BBA6CB3}" srcOrd="8" destOrd="0" presId="urn:microsoft.com/office/officeart/2009/3/layout/HorizontalOrganizationChart"/>
    <dgm:cxn modelId="{C4576496-37AE-4FE7-999F-264D939B285D}" type="presParOf" srcId="{21021D06-F0CC-4F75-9194-A08A071EF425}" destId="{B64D86D0-00F7-48A1-9D87-A2E53752739B}" srcOrd="9" destOrd="0" presId="urn:microsoft.com/office/officeart/2009/3/layout/HorizontalOrganizationChart"/>
    <dgm:cxn modelId="{E414C077-D032-4EEB-A5D6-909820730302}" type="presParOf" srcId="{B64D86D0-00F7-48A1-9D87-A2E53752739B}" destId="{37F396E5-7A35-42C0-A1AA-1C427B6517AA}" srcOrd="0" destOrd="0" presId="urn:microsoft.com/office/officeart/2009/3/layout/HorizontalOrganizationChart"/>
    <dgm:cxn modelId="{D1C7C79F-231B-4AFF-9965-CFB78EBE1C9F}" type="presParOf" srcId="{37F396E5-7A35-42C0-A1AA-1C427B6517AA}" destId="{76060C0B-47B1-4439-AE51-80B46DD7A157}" srcOrd="0" destOrd="0" presId="urn:microsoft.com/office/officeart/2009/3/layout/HorizontalOrganizationChart"/>
    <dgm:cxn modelId="{3C85A1CC-657E-422B-87CA-DCA9AE6F0644}" type="presParOf" srcId="{37F396E5-7A35-42C0-A1AA-1C427B6517AA}" destId="{0439AED5-AA0B-4201-A791-4BF99F28A5A0}" srcOrd="1" destOrd="0" presId="urn:microsoft.com/office/officeart/2009/3/layout/HorizontalOrganizationChart"/>
    <dgm:cxn modelId="{8FB8B59B-E4E2-456A-8BE1-43551C844577}" type="presParOf" srcId="{B64D86D0-00F7-48A1-9D87-A2E53752739B}" destId="{CD2BA93A-AFB5-4D4E-A6DD-0D9D37290146}" srcOrd="1" destOrd="0" presId="urn:microsoft.com/office/officeart/2009/3/layout/HorizontalOrganizationChart"/>
    <dgm:cxn modelId="{BC2CD4FE-51A7-41CB-93CD-B52AE6222646}" type="presParOf" srcId="{B64D86D0-00F7-48A1-9D87-A2E53752739B}" destId="{A4A79DF5-FFAF-4981-A5DE-3CC69872670C}" srcOrd="2" destOrd="0" presId="urn:microsoft.com/office/officeart/2009/3/layout/HorizontalOrganizationChart"/>
    <dgm:cxn modelId="{D72FABD8-A774-42FA-A677-137ED9797C98}" type="presParOf" srcId="{21021D06-F0CC-4F75-9194-A08A071EF425}" destId="{DA0D4B74-2FA5-45C6-B016-5DC53111509C}" srcOrd="10" destOrd="0" presId="urn:microsoft.com/office/officeart/2009/3/layout/HorizontalOrganizationChart"/>
    <dgm:cxn modelId="{2A755B64-67C9-4957-84F5-826DF01DB4D3}" type="presParOf" srcId="{21021D06-F0CC-4F75-9194-A08A071EF425}" destId="{092B6402-C4B5-4421-BFBB-AC6C865E45FA}" srcOrd="11" destOrd="0" presId="urn:microsoft.com/office/officeart/2009/3/layout/HorizontalOrganizationChart"/>
    <dgm:cxn modelId="{5FC16DE1-BE61-468B-8D42-9B51029A6C61}" type="presParOf" srcId="{092B6402-C4B5-4421-BFBB-AC6C865E45FA}" destId="{24D82831-68F9-4B90-BACB-30BC4E28359E}" srcOrd="0" destOrd="0" presId="urn:microsoft.com/office/officeart/2009/3/layout/HorizontalOrganizationChart"/>
    <dgm:cxn modelId="{93C2B020-3495-43F1-B3DF-285D0F803AFA}" type="presParOf" srcId="{24D82831-68F9-4B90-BACB-30BC4E28359E}" destId="{EC543664-788F-4222-9253-C638569A3282}" srcOrd="0" destOrd="0" presId="urn:microsoft.com/office/officeart/2009/3/layout/HorizontalOrganizationChart"/>
    <dgm:cxn modelId="{8697DB88-35CA-4685-BDB3-A096A9089E45}" type="presParOf" srcId="{24D82831-68F9-4B90-BACB-30BC4E28359E}" destId="{3CBB6001-AC91-45C4-B8E6-A0AD52343BC9}" srcOrd="1" destOrd="0" presId="urn:microsoft.com/office/officeart/2009/3/layout/HorizontalOrganizationChart"/>
    <dgm:cxn modelId="{26CA411E-85BD-415E-8F22-E7E7748D21DF}" type="presParOf" srcId="{092B6402-C4B5-4421-BFBB-AC6C865E45FA}" destId="{7479091B-CF43-43F6-B795-34552C0D33EC}" srcOrd="1" destOrd="0" presId="urn:microsoft.com/office/officeart/2009/3/layout/HorizontalOrganizationChart"/>
    <dgm:cxn modelId="{226748B2-37D7-4026-86B5-9522D3E87748}" type="presParOf" srcId="{092B6402-C4B5-4421-BFBB-AC6C865E45FA}" destId="{4699B020-1096-4607-95E5-FA599D66C1FC}" srcOrd="2" destOrd="0" presId="urn:microsoft.com/office/officeart/2009/3/layout/HorizontalOrganizationChart"/>
    <dgm:cxn modelId="{7C5DBCF1-13E0-4DEB-BD2E-5B970B2E22A9}" type="presParOf" srcId="{840A10FB-ADE0-447E-9BDD-A0AD520BF92E}" destId="{C3F8CFCD-07E5-40B0-8A7D-F9C829D9AB24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8EDBA23-D66E-4A8D-9E8D-0A1A846AF1AB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5_1" csCatId="accent5" phldr="1"/>
      <dgm:spPr/>
      <dgm:t>
        <a:bodyPr/>
        <a:lstStyle/>
        <a:p>
          <a:endParaRPr lang="zh-CN" altLang="en-US"/>
        </a:p>
      </dgm:t>
    </dgm:pt>
    <dgm:pt modelId="{2B4352AC-36C2-4005-B77B-8859A00F107D}">
      <dgm:prSet phldrT="[文本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第</a:t>
          </a:r>
          <a:r>
            <a:rPr lang="en-US" altLang="zh-CN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数的运算</a:t>
          </a:r>
          <a:endParaRPr lang="zh-CN" altLang="en-US" sz="4400" b="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B2732596-A8D1-4F9C-A1BC-5CB663BCAFFD}" type="sibTrans" cxnId="{9D1F39EE-F3DF-4460-BF98-3B63B8F10762}">
      <dgm:prSet/>
      <dgm:spPr/>
      <dgm:t>
        <a:bodyPr/>
        <a:lstStyle/>
        <a:p>
          <a:endParaRPr lang="zh-CN" altLang="en-US"/>
        </a:p>
      </dgm:t>
    </dgm:pt>
    <dgm:pt modelId="{97DA3F80-CD18-4520-9991-2A6F2CE6C8EC}" type="parTrans" cxnId="{9D1F39EE-F3DF-4460-BF98-3B63B8F10762}">
      <dgm:prSet/>
      <dgm:spPr/>
      <dgm:t>
        <a:bodyPr/>
        <a:lstStyle/>
        <a:p>
          <a:endParaRPr lang="zh-CN" altLang="en-US"/>
        </a:p>
      </dgm:t>
    </dgm:pt>
    <dgm:pt modelId="{36E46F68-D562-408A-AFB5-5F8F2C45300E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、加法、乘法的结合律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6C17E5CE-AC8D-4859-B44A-6A9281A8608F}" type="parTrans" cxnId="{E9917B4C-FCA7-4AEB-A37A-839103BCDC3A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8F8B71C9-60F1-462C-8DA2-612C4C25D0F2}" type="sibTrans" cxnId="{E9917B4C-FCA7-4AEB-A37A-839103BCDC3A}">
      <dgm:prSet/>
      <dgm:spPr/>
      <dgm:t>
        <a:bodyPr/>
        <a:lstStyle/>
        <a:p>
          <a:endParaRPr lang="zh-CN" altLang="en-US"/>
        </a:p>
      </dgm:t>
    </dgm:pt>
    <dgm:pt modelId="{049AD97A-30B2-40CE-94CE-04AC287170B3}">
      <dgm:prSet phldrT="[文本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2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、减法去括号、除法的分数形式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4C17DF2C-620D-4C21-97B9-3D7A9862AA6E}" type="parTrans" cxnId="{59CAB66B-B96B-4C7E-94A5-A6EC3539DC4B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73696516-8C7D-439B-8BE4-4DBD249C9A82}" type="sibTrans" cxnId="{59CAB66B-B96B-4C7E-94A5-A6EC3539DC4B}">
      <dgm:prSet/>
      <dgm:spPr/>
      <dgm:t>
        <a:bodyPr/>
        <a:lstStyle/>
        <a:p>
          <a:endParaRPr lang="zh-CN" altLang="en-US"/>
        </a:p>
      </dgm:t>
    </dgm:pt>
    <dgm:pt modelId="{0ABF76CF-B061-49F7-9246-0DDE4BB5D719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3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、负数的加减乘除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79B345EC-F7C2-4B36-9B2B-90F481376F37}" type="parTrans" cxnId="{30BE6FEF-500D-4BDD-8E56-C831CE0E941C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6FE53DA2-ECA9-42E2-8119-EB3F39EB8298}" type="sibTrans" cxnId="{30BE6FEF-500D-4BDD-8E56-C831CE0E941C}">
      <dgm:prSet/>
      <dgm:spPr/>
      <dgm:t>
        <a:bodyPr/>
        <a:lstStyle/>
        <a:p>
          <a:endParaRPr lang="zh-CN" altLang="en-US"/>
        </a:p>
      </dgm:t>
    </dgm:pt>
    <dgm:pt modelId="{A936A23D-ED66-4106-B4F7-72AEFBBB2448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4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、分数的加减乘除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23994A98-821E-4C0F-8C6D-67508D385C14}" type="parTrans" cxnId="{D6113235-5BF1-48AB-81FA-14AB2C59BA3C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FE254309-1FAE-4A13-840B-40F55B41371C}" type="sibTrans" cxnId="{D6113235-5BF1-48AB-81FA-14AB2C59BA3C}">
      <dgm:prSet/>
      <dgm:spPr/>
      <dgm:t>
        <a:bodyPr/>
        <a:lstStyle/>
        <a:p>
          <a:endParaRPr lang="zh-CN" altLang="en-US"/>
        </a:p>
      </dgm:t>
    </dgm:pt>
    <dgm:pt modelId="{91DF7B0D-4C46-4830-BCDD-47F677B04723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5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、运算的化简</a:t>
          </a: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提取公因数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382C9295-DA19-4528-8C6B-0C9E40AD64C5}" type="parTrans" cxnId="{6809B7CC-6D41-4A20-AA7C-D0750F7357FE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8A5251D9-E21E-4968-AD67-9BB1E802F6B5}" type="sibTrans" cxnId="{6809B7CC-6D41-4A20-AA7C-D0750F7357FE}">
      <dgm:prSet/>
      <dgm:spPr/>
      <dgm:t>
        <a:bodyPr/>
        <a:lstStyle/>
        <a:p>
          <a:endParaRPr lang="zh-CN" altLang="en-US"/>
        </a:p>
      </dgm:t>
    </dgm:pt>
    <dgm:pt modelId="{DA9C9D95-23A9-47A3-8AA6-B8D2BC5CB47E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6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、其它运算</a:t>
          </a: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绝对值、平方、根号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6D7D4AFB-6BD7-40E9-9F09-CEFBCF1758E3}" type="parTrans" cxnId="{E08916CE-EC00-44B1-988E-46CCF2AE5AC1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4B9A9E26-AA99-45D6-87A7-CEC128D7D9C6}" type="sibTrans" cxnId="{E08916CE-EC00-44B1-988E-46CCF2AE5AC1}">
      <dgm:prSet/>
      <dgm:spPr/>
      <dgm:t>
        <a:bodyPr/>
        <a:lstStyle/>
        <a:p>
          <a:endParaRPr lang="zh-CN" altLang="en-US"/>
        </a:p>
      </dgm:t>
    </dgm:pt>
    <dgm:pt modelId="{26C1E564-23CE-4DCD-B535-9AB81DB43A4F}" type="pres">
      <dgm:prSet presAssocID="{58EDBA23-D66E-4A8D-9E8D-0A1A846AF1A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840A10FB-ADE0-447E-9BDD-A0AD520BF92E}" type="pres">
      <dgm:prSet presAssocID="{2B4352AC-36C2-4005-B77B-8859A00F107D}" presName="hierRoot1" presStyleCnt="0">
        <dgm:presLayoutVars>
          <dgm:hierBranch val="init"/>
        </dgm:presLayoutVars>
      </dgm:prSet>
      <dgm:spPr/>
    </dgm:pt>
    <dgm:pt modelId="{7B5E22CD-7D42-4ACD-B664-0DE1C0F58C54}" type="pres">
      <dgm:prSet presAssocID="{2B4352AC-36C2-4005-B77B-8859A00F107D}" presName="rootComposite1" presStyleCnt="0"/>
      <dgm:spPr/>
    </dgm:pt>
    <dgm:pt modelId="{C752270F-3109-4319-8DE0-6D01889D0BB0}" type="pres">
      <dgm:prSet presAssocID="{2B4352AC-36C2-4005-B77B-8859A00F107D}" presName="rootText1" presStyleLbl="node0" presStyleIdx="0" presStyleCnt="1" custScaleX="171321" custScaleY="159313" custLinFactNeighborY="-1427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3295AD5-FA86-403A-A25C-3575083A6B91}" type="pres">
      <dgm:prSet presAssocID="{2B4352AC-36C2-4005-B77B-8859A00F107D}" presName="rootConnector1" presStyleLbl="node1" presStyleIdx="0" presStyleCnt="0"/>
      <dgm:spPr/>
      <dgm:t>
        <a:bodyPr/>
        <a:lstStyle/>
        <a:p>
          <a:endParaRPr lang="zh-CN" altLang="en-US"/>
        </a:p>
      </dgm:t>
    </dgm:pt>
    <dgm:pt modelId="{21021D06-F0CC-4F75-9194-A08A071EF425}" type="pres">
      <dgm:prSet presAssocID="{2B4352AC-36C2-4005-B77B-8859A00F107D}" presName="hierChild2" presStyleCnt="0"/>
      <dgm:spPr/>
    </dgm:pt>
    <dgm:pt modelId="{33D5FCEE-099B-4273-AE5C-3E60904117B0}" type="pres">
      <dgm:prSet presAssocID="{6C17E5CE-AC8D-4859-B44A-6A9281A8608F}" presName="Name64" presStyleLbl="parChTrans1D2" presStyleIdx="0" presStyleCnt="6"/>
      <dgm:spPr/>
      <dgm:t>
        <a:bodyPr/>
        <a:lstStyle/>
        <a:p>
          <a:endParaRPr lang="zh-CN" altLang="en-US"/>
        </a:p>
      </dgm:t>
    </dgm:pt>
    <dgm:pt modelId="{B514BD70-9246-41B9-BBA1-B15346DD0B05}" type="pres">
      <dgm:prSet presAssocID="{36E46F68-D562-408A-AFB5-5F8F2C45300E}" presName="hierRoot2" presStyleCnt="0">
        <dgm:presLayoutVars>
          <dgm:hierBranch val="init"/>
        </dgm:presLayoutVars>
      </dgm:prSet>
      <dgm:spPr/>
    </dgm:pt>
    <dgm:pt modelId="{2BCC5538-6DC9-4735-8AB4-465240D255B9}" type="pres">
      <dgm:prSet presAssocID="{36E46F68-D562-408A-AFB5-5F8F2C45300E}" presName="rootComposite" presStyleCnt="0"/>
      <dgm:spPr/>
    </dgm:pt>
    <dgm:pt modelId="{B7282BA7-EA0F-416C-A48D-8381324C06B0}" type="pres">
      <dgm:prSet presAssocID="{36E46F68-D562-408A-AFB5-5F8F2C45300E}" presName="rootText" presStyleLbl="node2" presStyleIdx="0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4D512DD-F0DE-454B-943A-49C77B95F528}" type="pres">
      <dgm:prSet presAssocID="{36E46F68-D562-408A-AFB5-5F8F2C45300E}" presName="rootConnector" presStyleLbl="node2" presStyleIdx="0" presStyleCnt="6"/>
      <dgm:spPr/>
      <dgm:t>
        <a:bodyPr/>
        <a:lstStyle/>
        <a:p>
          <a:endParaRPr lang="zh-CN" altLang="en-US"/>
        </a:p>
      </dgm:t>
    </dgm:pt>
    <dgm:pt modelId="{4F336736-45C2-4086-8348-A9724BD41534}" type="pres">
      <dgm:prSet presAssocID="{36E46F68-D562-408A-AFB5-5F8F2C45300E}" presName="hierChild4" presStyleCnt="0"/>
      <dgm:spPr/>
    </dgm:pt>
    <dgm:pt modelId="{0D553101-17C6-4B5F-AB58-54BF4CFA031A}" type="pres">
      <dgm:prSet presAssocID="{36E46F68-D562-408A-AFB5-5F8F2C45300E}" presName="hierChild5" presStyleCnt="0"/>
      <dgm:spPr/>
    </dgm:pt>
    <dgm:pt modelId="{8ABBE08A-ED56-468F-B3DB-BE8C56BFEC4F}" type="pres">
      <dgm:prSet presAssocID="{4C17DF2C-620D-4C21-97B9-3D7A9862AA6E}" presName="Name64" presStyleLbl="parChTrans1D2" presStyleIdx="1" presStyleCnt="6"/>
      <dgm:spPr/>
      <dgm:t>
        <a:bodyPr/>
        <a:lstStyle/>
        <a:p>
          <a:endParaRPr lang="zh-CN" altLang="en-US"/>
        </a:p>
      </dgm:t>
    </dgm:pt>
    <dgm:pt modelId="{86253F6C-6A7E-4419-A5AD-1C85034559C6}" type="pres">
      <dgm:prSet presAssocID="{049AD97A-30B2-40CE-94CE-04AC287170B3}" presName="hierRoot2" presStyleCnt="0">
        <dgm:presLayoutVars>
          <dgm:hierBranch val="init"/>
        </dgm:presLayoutVars>
      </dgm:prSet>
      <dgm:spPr/>
    </dgm:pt>
    <dgm:pt modelId="{29DC033E-0534-4A44-9905-09099E8B2512}" type="pres">
      <dgm:prSet presAssocID="{049AD97A-30B2-40CE-94CE-04AC287170B3}" presName="rootComposite" presStyleCnt="0"/>
      <dgm:spPr/>
    </dgm:pt>
    <dgm:pt modelId="{1020D198-B145-4BA5-8C5B-2A0E0D508E27}" type="pres">
      <dgm:prSet presAssocID="{049AD97A-30B2-40CE-94CE-04AC287170B3}" presName="rootText" presStyleLbl="node2" presStyleIdx="1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83632CA-6BBB-48AB-BAD9-3C37BB671E24}" type="pres">
      <dgm:prSet presAssocID="{049AD97A-30B2-40CE-94CE-04AC287170B3}" presName="rootConnector" presStyleLbl="node2" presStyleIdx="1" presStyleCnt="6"/>
      <dgm:spPr/>
      <dgm:t>
        <a:bodyPr/>
        <a:lstStyle/>
        <a:p>
          <a:endParaRPr lang="zh-CN" altLang="en-US"/>
        </a:p>
      </dgm:t>
    </dgm:pt>
    <dgm:pt modelId="{EF194DF5-84C8-4084-8239-5077C58CF9A7}" type="pres">
      <dgm:prSet presAssocID="{049AD97A-30B2-40CE-94CE-04AC287170B3}" presName="hierChild4" presStyleCnt="0"/>
      <dgm:spPr/>
    </dgm:pt>
    <dgm:pt modelId="{3EB069B5-7F42-4E4B-BEE9-F6530ADE59BB}" type="pres">
      <dgm:prSet presAssocID="{049AD97A-30B2-40CE-94CE-04AC287170B3}" presName="hierChild5" presStyleCnt="0"/>
      <dgm:spPr/>
    </dgm:pt>
    <dgm:pt modelId="{F18702AE-30F4-4A22-92C8-7C53499CB24E}" type="pres">
      <dgm:prSet presAssocID="{79B345EC-F7C2-4B36-9B2B-90F481376F37}" presName="Name64" presStyleLbl="parChTrans1D2" presStyleIdx="2" presStyleCnt="6"/>
      <dgm:spPr/>
      <dgm:t>
        <a:bodyPr/>
        <a:lstStyle/>
        <a:p>
          <a:endParaRPr lang="zh-CN" altLang="en-US"/>
        </a:p>
      </dgm:t>
    </dgm:pt>
    <dgm:pt modelId="{C1840762-81E8-4DF0-A1BA-57FC00CDDEE4}" type="pres">
      <dgm:prSet presAssocID="{0ABF76CF-B061-49F7-9246-0DDE4BB5D719}" presName="hierRoot2" presStyleCnt="0">
        <dgm:presLayoutVars>
          <dgm:hierBranch val="init"/>
        </dgm:presLayoutVars>
      </dgm:prSet>
      <dgm:spPr/>
    </dgm:pt>
    <dgm:pt modelId="{E9DE9CB6-BAED-40B7-BB52-C99711F7AD3D}" type="pres">
      <dgm:prSet presAssocID="{0ABF76CF-B061-49F7-9246-0DDE4BB5D719}" presName="rootComposite" presStyleCnt="0"/>
      <dgm:spPr/>
    </dgm:pt>
    <dgm:pt modelId="{6D395A52-1FF6-42B5-AAE0-42C3FB82A4F5}" type="pres">
      <dgm:prSet presAssocID="{0ABF76CF-B061-49F7-9246-0DDE4BB5D719}" presName="rootText" presStyleLbl="node2" presStyleIdx="2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54D0707-FE49-489A-BDBC-3F2E3E0D3978}" type="pres">
      <dgm:prSet presAssocID="{0ABF76CF-B061-49F7-9246-0DDE4BB5D719}" presName="rootConnector" presStyleLbl="node2" presStyleIdx="2" presStyleCnt="6"/>
      <dgm:spPr/>
      <dgm:t>
        <a:bodyPr/>
        <a:lstStyle/>
        <a:p>
          <a:endParaRPr lang="zh-CN" altLang="en-US"/>
        </a:p>
      </dgm:t>
    </dgm:pt>
    <dgm:pt modelId="{E3926CFC-9718-4025-ACBA-6AF831328452}" type="pres">
      <dgm:prSet presAssocID="{0ABF76CF-B061-49F7-9246-0DDE4BB5D719}" presName="hierChild4" presStyleCnt="0"/>
      <dgm:spPr/>
    </dgm:pt>
    <dgm:pt modelId="{44DD4845-FF21-4513-BB19-14852D0A9A4C}" type="pres">
      <dgm:prSet presAssocID="{0ABF76CF-B061-49F7-9246-0DDE4BB5D719}" presName="hierChild5" presStyleCnt="0"/>
      <dgm:spPr/>
    </dgm:pt>
    <dgm:pt modelId="{FDEEFB2A-6636-4B70-A29E-0640B1C9F5B4}" type="pres">
      <dgm:prSet presAssocID="{23994A98-821E-4C0F-8C6D-67508D385C14}" presName="Name64" presStyleLbl="parChTrans1D2" presStyleIdx="3" presStyleCnt="6"/>
      <dgm:spPr/>
      <dgm:t>
        <a:bodyPr/>
        <a:lstStyle/>
        <a:p>
          <a:endParaRPr lang="zh-CN" altLang="en-US"/>
        </a:p>
      </dgm:t>
    </dgm:pt>
    <dgm:pt modelId="{D2426D9B-9603-4954-8EB6-044BFBF7BFD3}" type="pres">
      <dgm:prSet presAssocID="{A936A23D-ED66-4106-B4F7-72AEFBBB2448}" presName="hierRoot2" presStyleCnt="0">
        <dgm:presLayoutVars>
          <dgm:hierBranch val="init"/>
        </dgm:presLayoutVars>
      </dgm:prSet>
      <dgm:spPr/>
    </dgm:pt>
    <dgm:pt modelId="{E515C09D-184D-49AA-80B3-1A57D13C54E8}" type="pres">
      <dgm:prSet presAssocID="{A936A23D-ED66-4106-B4F7-72AEFBBB2448}" presName="rootComposite" presStyleCnt="0"/>
      <dgm:spPr/>
    </dgm:pt>
    <dgm:pt modelId="{724B4C4B-BB4F-46C8-93F7-0C063A1E9E3D}" type="pres">
      <dgm:prSet presAssocID="{A936A23D-ED66-4106-B4F7-72AEFBBB2448}" presName="rootText" presStyleLbl="node2" presStyleIdx="3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54384E2-4301-4E93-8F7B-DAE969F83C15}" type="pres">
      <dgm:prSet presAssocID="{A936A23D-ED66-4106-B4F7-72AEFBBB2448}" presName="rootConnector" presStyleLbl="node2" presStyleIdx="3" presStyleCnt="6"/>
      <dgm:spPr/>
      <dgm:t>
        <a:bodyPr/>
        <a:lstStyle/>
        <a:p>
          <a:endParaRPr lang="zh-CN" altLang="en-US"/>
        </a:p>
      </dgm:t>
    </dgm:pt>
    <dgm:pt modelId="{22E7BA32-A267-4143-A8FF-B40034006080}" type="pres">
      <dgm:prSet presAssocID="{A936A23D-ED66-4106-B4F7-72AEFBBB2448}" presName="hierChild4" presStyleCnt="0"/>
      <dgm:spPr/>
    </dgm:pt>
    <dgm:pt modelId="{E241580A-4662-4627-AE63-3BC032819A37}" type="pres">
      <dgm:prSet presAssocID="{A936A23D-ED66-4106-B4F7-72AEFBBB2448}" presName="hierChild5" presStyleCnt="0"/>
      <dgm:spPr/>
    </dgm:pt>
    <dgm:pt modelId="{2E9DB204-791E-486D-B3E2-D6137BBA6CB3}" type="pres">
      <dgm:prSet presAssocID="{382C9295-DA19-4528-8C6B-0C9E40AD64C5}" presName="Name64" presStyleLbl="parChTrans1D2" presStyleIdx="4" presStyleCnt="6"/>
      <dgm:spPr/>
      <dgm:t>
        <a:bodyPr/>
        <a:lstStyle/>
        <a:p>
          <a:endParaRPr lang="zh-CN" altLang="en-US"/>
        </a:p>
      </dgm:t>
    </dgm:pt>
    <dgm:pt modelId="{B64D86D0-00F7-48A1-9D87-A2E53752739B}" type="pres">
      <dgm:prSet presAssocID="{91DF7B0D-4C46-4830-BCDD-47F677B04723}" presName="hierRoot2" presStyleCnt="0">
        <dgm:presLayoutVars>
          <dgm:hierBranch val="init"/>
        </dgm:presLayoutVars>
      </dgm:prSet>
      <dgm:spPr/>
    </dgm:pt>
    <dgm:pt modelId="{37F396E5-7A35-42C0-A1AA-1C427B6517AA}" type="pres">
      <dgm:prSet presAssocID="{91DF7B0D-4C46-4830-BCDD-47F677B04723}" presName="rootComposite" presStyleCnt="0"/>
      <dgm:spPr/>
    </dgm:pt>
    <dgm:pt modelId="{76060C0B-47B1-4439-AE51-80B46DD7A157}" type="pres">
      <dgm:prSet presAssocID="{91DF7B0D-4C46-4830-BCDD-47F677B04723}" presName="rootText" presStyleLbl="node2" presStyleIdx="4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439AED5-AA0B-4201-A791-4BF99F28A5A0}" type="pres">
      <dgm:prSet presAssocID="{91DF7B0D-4C46-4830-BCDD-47F677B04723}" presName="rootConnector" presStyleLbl="node2" presStyleIdx="4" presStyleCnt="6"/>
      <dgm:spPr/>
      <dgm:t>
        <a:bodyPr/>
        <a:lstStyle/>
        <a:p>
          <a:endParaRPr lang="zh-CN" altLang="en-US"/>
        </a:p>
      </dgm:t>
    </dgm:pt>
    <dgm:pt modelId="{CD2BA93A-AFB5-4D4E-A6DD-0D9D37290146}" type="pres">
      <dgm:prSet presAssocID="{91DF7B0D-4C46-4830-BCDD-47F677B04723}" presName="hierChild4" presStyleCnt="0"/>
      <dgm:spPr/>
    </dgm:pt>
    <dgm:pt modelId="{A4A79DF5-FFAF-4981-A5DE-3CC69872670C}" type="pres">
      <dgm:prSet presAssocID="{91DF7B0D-4C46-4830-BCDD-47F677B04723}" presName="hierChild5" presStyleCnt="0"/>
      <dgm:spPr/>
    </dgm:pt>
    <dgm:pt modelId="{DA0D4B74-2FA5-45C6-B016-5DC53111509C}" type="pres">
      <dgm:prSet presAssocID="{6D7D4AFB-6BD7-40E9-9F09-CEFBCF1758E3}" presName="Name64" presStyleLbl="parChTrans1D2" presStyleIdx="5" presStyleCnt="6"/>
      <dgm:spPr/>
      <dgm:t>
        <a:bodyPr/>
        <a:lstStyle/>
        <a:p>
          <a:endParaRPr lang="zh-CN" altLang="en-US"/>
        </a:p>
      </dgm:t>
    </dgm:pt>
    <dgm:pt modelId="{092B6402-C4B5-4421-BFBB-AC6C865E45FA}" type="pres">
      <dgm:prSet presAssocID="{DA9C9D95-23A9-47A3-8AA6-B8D2BC5CB47E}" presName="hierRoot2" presStyleCnt="0">
        <dgm:presLayoutVars>
          <dgm:hierBranch val="init"/>
        </dgm:presLayoutVars>
      </dgm:prSet>
      <dgm:spPr/>
    </dgm:pt>
    <dgm:pt modelId="{24D82831-68F9-4B90-BACB-30BC4E28359E}" type="pres">
      <dgm:prSet presAssocID="{DA9C9D95-23A9-47A3-8AA6-B8D2BC5CB47E}" presName="rootComposite" presStyleCnt="0"/>
      <dgm:spPr/>
    </dgm:pt>
    <dgm:pt modelId="{EC543664-788F-4222-9253-C638569A3282}" type="pres">
      <dgm:prSet presAssocID="{DA9C9D95-23A9-47A3-8AA6-B8D2BC5CB47E}" presName="rootText" presStyleLbl="node2" presStyleIdx="5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CBB6001-AC91-45C4-B8E6-A0AD52343BC9}" type="pres">
      <dgm:prSet presAssocID="{DA9C9D95-23A9-47A3-8AA6-B8D2BC5CB47E}" presName="rootConnector" presStyleLbl="node2" presStyleIdx="5" presStyleCnt="6"/>
      <dgm:spPr/>
      <dgm:t>
        <a:bodyPr/>
        <a:lstStyle/>
        <a:p>
          <a:endParaRPr lang="zh-CN" altLang="en-US"/>
        </a:p>
      </dgm:t>
    </dgm:pt>
    <dgm:pt modelId="{7479091B-CF43-43F6-B795-34552C0D33EC}" type="pres">
      <dgm:prSet presAssocID="{DA9C9D95-23A9-47A3-8AA6-B8D2BC5CB47E}" presName="hierChild4" presStyleCnt="0"/>
      <dgm:spPr/>
    </dgm:pt>
    <dgm:pt modelId="{4699B020-1096-4607-95E5-FA599D66C1FC}" type="pres">
      <dgm:prSet presAssocID="{DA9C9D95-23A9-47A3-8AA6-B8D2BC5CB47E}" presName="hierChild5" presStyleCnt="0"/>
      <dgm:spPr/>
    </dgm:pt>
    <dgm:pt modelId="{C3F8CFCD-07E5-40B0-8A7D-F9C829D9AB24}" type="pres">
      <dgm:prSet presAssocID="{2B4352AC-36C2-4005-B77B-8859A00F107D}" presName="hierChild3" presStyleCnt="0"/>
      <dgm:spPr/>
    </dgm:pt>
  </dgm:ptLst>
  <dgm:cxnLst>
    <dgm:cxn modelId="{C76803A1-47DE-488E-957F-106AA12DF583}" type="presOf" srcId="{0ABF76CF-B061-49F7-9246-0DDE4BB5D719}" destId="{054D0707-FE49-489A-BDBC-3F2E3E0D3978}" srcOrd="1" destOrd="0" presId="urn:microsoft.com/office/officeart/2009/3/layout/HorizontalOrganizationChart"/>
    <dgm:cxn modelId="{AAA116F8-9168-4F11-ADCF-9C99AA2FAC3C}" type="presOf" srcId="{4C17DF2C-620D-4C21-97B9-3D7A9862AA6E}" destId="{8ABBE08A-ED56-468F-B3DB-BE8C56BFEC4F}" srcOrd="0" destOrd="0" presId="urn:microsoft.com/office/officeart/2009/3/layout/HorizontalOrganizationChart"/>
    <dgm:cxn modelId="{DEB268A4-B58F-41F2-BE1F-42355FC9AE63}" type="presOf" srcId="{382C9295-DA19-4528-8C6B-0C9E40AD64C5}" destId="{2E9DB204-791E-486D-B3E2-D6137BBA6CB3}" srcOrd="0" destOrd="0" presId="urn:microsoft.com/office/officeart/2009/3/layout/HorizontalOrganizationChart"/>
    <dgm:cxn modelId="{0D4F3EDF-D923-4D5B-8BE8-47A0CCC12906}" type="presOf" srcId="{23994A98-821E-4C0F-8C6D-67508D385C14}" destId="{FDEEFB2A-6636-4B70-A29E-0640B1C9F5B4}" srcOrd="0" destOrd="0" presId="urn:microsoft.com/office/officeart/2009/3/layout/HorizontalOrganizationChart"/>
    <dgm:cxn modelId="{A83BF3DD-5FCC-47D2-9450-D776024D0918}" type="presOf" srcId="{6C17E5CE-AC8D-4859-B44A-6A9281A8608F}" destId="{33D5FCEE-099B-4273-AE5C-3E60904117B0}" srcOrd="0" destOrd="0" presId="urn:microsoft.com/office/officeart/2009/3/layout/HorizontalOrganizationChart"/>
    <dgm:cxn modelId="{59CAB66B-B96B-4C7E-94A5-A6EC3539DC4B}" srcId="{2B4352AC-36C2-4005-B77B-8859A00F107D}" destId="{049AD97A-30B2-40CE-94CE-04AC287170B3}" srcOrd="1" destOrd="0" parTransId="{4C17DF2C-620D-4C21-97B9-3D7A9862AA6E}" sibTransId="{73696516-8C7D-439B-8BE4-4DBD249C9A82}"/>
    <dgm:cxn modelId="{5383DE88-5E24-411C-9AF5-0EC94A9DA18C}" type="presOf" srcId="{91DF7B0D-4C46-4830-BCDD-47F677B04723}" destId="{76060C0B-47B1-4439-AE51-80B46DD7A157}" srcOrd="0" destOrd="0" presId="urn:microsoft.com/office/officeart/2009/3/layout/HorizontalOrganizationChart"/>
    <dgm:cxn modelId="{9D1F39EE-F3DF-4460-BF98-3B63B8F10762}" srcId="{58EDBA23-D66E-4A8D-9E8D-0A1A846AF1AB}" destId="{2B4352AC-36C2-4005-B77B-8859A00F107D}" srcOrd="0" destOrd="0" parTransId="{97DA3F80-CD18-4520-9991-2A6F2CE6C8EC}" sibTransId="{B2732596-A8D1-4F9C-A1BC-5CB663BCAFFD}"/>
    <dgm:cxn modelId="{E08916CE-EC00-44B1-988E-46CCF2AE5AC1}" srcId="{2B4352AC-36C2-4005-B77B-8859A00F107D}" destId="{DA9C9D95-23A9-47A3-8AA6-B8D2BC5CB47E}" srcOrd="5" destOrd="0" parTransId="{6D7D4AFB-6BD7-40E9-9F09-CEFBCF1758E3}" sibTransId="{4B9A9E26-AA99-45D6-87A7-CEC128D7D9C6}"/>
    <dgm:cxn modelId="{1B5BDA92-4A0F-475F-B5DF-56574204636B}" type="presOf" srcId="{6D7D4AFB-6BD7-40E9-9F09-CEFBCF1758E3}" destId="{DA0D4B74-2FA5-45C6-B016-5DC53111509C}" srcOrd="0" destOrd="0" presId="urn:microsoft.com/office/officeart/2009/3/layout/HorizontalOrganizationChart"/>
    <dgm:cxn modelId="{E9917B4C-FCA7-4AEB-A37A-839103BCDC3A}" srcId="{2B4352AC-36C2-4005-B77B-8859A00F107D}" destId="{36E46F68-D562-408A-AFB5-5F8F2C45300E}" srcOrd="0" destOrd="0" parTransId="{6C17E5CE-AC8D-4859-B44A-6A9281A8608F}" sibTransId="{8F8B71C9-60F1-462C-8DA2-612C4C25D0F2}"/>
    <dgm:cxn modelId="{A8A0A338-416B-43C8-9836-59BB892163DB}" type="presOf" srcId="{91DF7B0D-4C46-4830-BCDD-47F677B04723}" destId="{0439AED5-AA0B-4201-A791-4BF99F28A5A0}" srcOrd="1" destOrd="0" presId="urn:microsoft.com/office/officeart/2009/3/layout/HorizontalOrganizationChart"/>
    <dgm:cxn modelId="{265E4C1A-C85B-4E8B-85DA-07AA5AC90B3F}" type="presOf" srcId="{A936A23D-ED66-4106-B4F7-72AEFBBB2448}" destId="{154384E2-4301-4E93-8F7B-DAE969F83C15}" srcOrd="1" destOrd="0" presId="urn:microsoft.com/office/officeart/2009/3/layout/HorizontalOrganizationChart"/>
    <dgm:cxn modelId="{D6113235-5BF1-48AB-81FA-14AB2C59BA3C}" srcId="{2B4352AC-36C2-4005-B77B-8859A00F107D}" destId="{A936A23D-ED66-4106-B4F7-72AEFBBB2448}" srcOrd="3" destOrd="0" parTransId="{23994A98-821E-4C0F-8C6D-67508D385C14}" sibTransId="{FE254309-1FAE-4A13-840B-40F55B41371C}"/>
    <dgm:cxn modelId="{C2C27170-1F5F-461D-861F-06EA12A62F1D}" type="presOf" srcId="{36E46F68-D562-408A-AFB5-5F8F2C45300E}" destId="{44D512DD-F0DE-454B-943A-49C77B95F528}" srcOrd="1" destOrd="0" presId="urn:microsoft.com/office/officeart/2009/3/layout/HorizontalOrganizationChart"/>
    <dgm:cxn modelId="{3F307236-60C6-49DC-8AEB-B8ACCDDC5922}" type="presOf" srcId="{79B345EC-F7C2-4B36-9B2B-90F481376F37}" destId="{F18702AE-30F4-4A22-92C8-7C53499CB24E}" srcOrd="0" destOrd="0" presId="urn:microsoft.com/office/officeart/2009/3/layout/HorizontalOrganizationChart"/>
    <dgm:cxn modelId="{9F94B2FC-08BC-4A64-B2BF-E3BA028FDE68}" type="presOf" srcId="{049AD97A-30B2-40CE-94CE-04AC287170B3}" destId="{1020D198-B145-4BA5-8C5B-2A0E0D508E27}" srcOrd="0" destOrd="0" presId="urn:microsoft.com/office/officeart/2009/3/layout/HorizontalOrganizationChart"/>
    <dgm:cxn modelId="{04C7FF77-1AD4-4120-84AE-D812F7C5D842}" type="presOf" srcId="{2B4352AC-36C2-4005-B77B-8859A00F107D}" destId="{13295AD5-FA86-403A-A25C-3575083A6B91}" srcOrd="1" destOrd="0" presId="urn:microsoft.com/office/officeart/2009/3/layout/HorizontalOrganizationChart"/>
    <dgm:cxn modelId="{273D51E1-BAB5-41EC-A9A3-9F88B1081112}" type="presOf" srcId="{DA9C9D95-23A9-47A3-8AA6-B8D2BC5CB47E}" destId="{EC543664-788F-4222-9253-C638569A3282}" srcOrd="0" destOrd="0" presId="urn:microsoft.com/office/officeart/2009/3/layout/HorizontalOrganizationChart"/>
    <dgm:cxn modelId="{8078E2CE-43D7-424D-BBE6-B26788493FDC}" type="presOf" srcId="{049AD97A-30B2-40CE-94CE-04AC287170B3}" destId="{283632CA-6BBB-48AB-BAD9-3C37BB671E24}" srcOrd="1" destOrd="0" presId="urn:microsoft.com/office/officeart/2009/3/layout/HorizontalOrganizationChart"/>
    <dgm:cxn modelId="{14E2DBB4-E8A2-4871-8CB3-2212D112B9A6}" type="presOf" srcId="{58EDBA23-D66E-4A8D-9E8D-0A1A846AF1AB}" destId="{26C1E564-23CE-4DCD-B535-9AB81DB43A4F}" srcOrd="0" destOrd="0" presId="urn:microsoft.com/office/officeart/2009/3/layout/HorizontalOrganizationChart"/>
    <dgm:cxn modelId="{90891688-48CF-4118-97AA-F219F2C5EC1D}" type="presOf" srcId="{DA9C9D95-23A9-47A3-8AA6-B8D2BC5CB47E}" destId="{3CBB6001-AC91-45C4-B8E6-A0AD52343BC9}" srcOrd="1" destOrd="0" presId="urn:microsoft.com/office/officeart/2009/3/layout/HorizontalOrganizationChart"/>
    <dgm:cxn modelId="{9C9965AB-A38A-41DF-8C7C-60EF783733B2}" type="presOf" srcId="{36E46F68-D562-408A-AFB5-5F8F2C45300E}" destId="{B7282BA7-EA0F-416C-A48D-8381324C06B0}" srcOrd="0" destOrd="0" presId="urn:microsoft.com/office/officeart/2009/3/layout/HorizontalOrganizationChart"/>
    <dgm:cxn modelId="{C2CF9A64-DAC2-47F6-9017-836C9820D496}" type="presOf" srcId="{0ABF76CF-B061-49F7-9246-0DDE4BB5D719}" destId="{6D395A52-1FF6-42B5-AAE0-42C3FB82A4F5}" srcOrd="0" destOrd="0" presId="urn:microsoft.com/office/officeart/2009/3/layout/HorizontalOrganizationChart"/>
    <dgm:cxn modelId="{3D5BAFBF-C847-41FB-A46D-D6AD9E0B9F3E}" type="presOf" srcId="{2B4352AC-36C2-4005-B77B-8859A00F107D}" destId="{C752270F-3109-4319-8DE0-6D01889D0BB0}" srcOrd="0" destOrd="0" presId="urn:microsoft.com/office/officeart/2009/3/layout/HorizontalOrganizationChart"/>
    <dgm:cxn modelId="{6809B7CC-6D41-4A20-AA7C-D0750F7357FE}" srcId="{2B4352AC-36C2-4005-B77B-8859A00F107D}" destId="{91DF7B0D-4C46-4830-BCDD-47F677B04723}" srcOrd="4" destOrd="0" parTransId="{382C9295-DA19-4528-8C6B-0C9E40AD64C5}" sibTransId="{8A5251D9-E21E-4968-AD67-9BB1E802F6B5}"/>
    <dgm:cxn modelId="{30BE6FEF-500D-4BDD-8E56-C831CE0E941C}" srcId="{2B4352AC-36C2-4005-B77B-8859A00F107D}" destId="{0ABF76CF-B061-49F7-9246-0DDE4BB5D719}" srcOrd="2" destOrd="0" parTransId="{79B345EC-F7C2-4B36-9B2B-90F481376F37}" sibTransId="{6FE53DA2-ECA9-42E2-8119-EB3F39EB8298}"/>
    <dgm:cxn modelId="{DE6D66AA-9D5E-4B74-B042-69F5E6572843}" type="presOf" srcId="{A936A23D-ED66-4106-B4F7-72AEFBBB2448}" destId="{724B4C4B-BB4F-46C8-93F7-0C063A1E9E3D}" srcOrd="0" destOrd="0" presId="urn:microsoft.com/office/officeart/2009/3/layout/HorizontalOrganizationChart"/>
    <dgm:cxn modelId="{03C856D7-9155-48C5-A87F-B506AD681EE4}" type="presParOf" srcId="{26C1E564-23CE-4DCD-B535-9AB81DB43A4F}" destId="{840A10FB-ADE0-447E-9BDD-A0AD520BF92E}" srcOrd="0" destOrd="0" presId="urn:microsoft.com/office/officeart/2009/3/layout/HorizontalOrganizationChart"/>
    <dgm:cxn modelId="{F9429367-4E9E-4724-BB5F-0370510B82B8}" type="presParOf" srcId="{840A10FB-ADE0-447E-9BDD-A0AD520BF92E}" destId="{7B5E22CD-7D42-4ACD-B664-0DE1C0F58C54}" srcOrd="0" destOrd="0" presId="urn:microsoft.com/office/officeart/2009/3/layout/HorizontalOrganizationChart"/>
    <dgm:cxn modelId="{4105C73F-7515-4CDF-B93E-80E5D99B1A56}" type="presParOf" srcId="{7B5E22CD-7D42-4ACD-B664-0DE1C0F58C54}" destId="{C752270F-3109-4319-8DE0-6D01889D0BB0}" srcOrd="0" destOrd="0" presId="urn:microsoft.com/office/officeart/2009/3/layout/HorizontalOrganizationChart"/>
    <dgm:cxn modelId="{BE5A9536-EC09-4C16-9BFC-155F474BF1FB}" type="presParOf" srcId="{7B5E22CD-7D42-4ACD-B664-0DE1C0F58C54}" destId="{13295AD5-FA86-403A-A25C-3575083A6B91}" srcOrd="1" destOrd="0" presId="urn:microsoft.com/office/officeart/2009/3/layout/HorizontalOrganizationChart"/>
    <dgm:cxn modelId="{0D2226A0-D245-4687-A707-DF637B46746C}" type="presParOf" srcId="{840A10FB-ADE0-447E-9BDD-A0AD520BF92E}" destId="{21021D06-F0CC-4F75-9194-A08A071EF425}" srcOrd="1" destOrd="0" presId="urn:microsoft.com/office/officeart/2009/3/layout/HorizontalOrganizationChart"/>
    <dgm:cxn modelId="{D4FB9E32-8D1D-4E58-96E3-DC752889385B}" type="presParOf" srcId="{21021D06-F0CC-4F75-9194-A08A071EF425}" destId="{33D5FCEE-099B-4273-AE5C-3E60904117B0}" srcOrd="0" destOrd="0" presId="urn:microsoft.com/office/officeart/2009/3/layout/HorizontalOrganizationChart"/>
    <dgm:cxn modelId="{D6D7344A-6A69-4645-9E7C-ECDAD290F217}" type="presParOf" srcId="{21021D06-F0CC-4F75-9194-A08A071EF425}" destId="{B514BD70-9246-41B9-BBA1-B15346DD0B05}" srcOrd="1" destOrd="0" presId="urn:microsoft.com/office/officeart/2009/3/layout/HorizontalOrganizationChart"/>
    <dgm:cxn modelId="{D7016804-13B1-4EE0-B089-4DF9FCF49F7E}" type="presParOf" srcId="{B514BD70-9246-41B9-BBA1-B15346DD0B05}" destId="{2BCC5538-6DC9-4735-8AB4-465240D255B9}" srcOrd="0" destOrd="0" presId="urn:microsoft.com/office/officeart/2009/3/layout/HorizontalOrganizationChart"/>
    <dgm:cxn modelId="{F9FEEC07-68BA-4467-9960-5DFA5FAE1DFF}" type="presParOf" srcId="{2BCC5538-6DC9-4735-8AB4-465240D255B9}" destId="{B7282BA7-EA0F-416C-A48D-8381324C06B0}" srcOrd="0" destOrd="0" presId="urn:microsoft.com/office/officeart/2009/3/layout/HorizontalOrganizationChart"/>
    <dgm:cxn modelId="{D8105C79-0AC6-4D0C-B596-A763ECD0088A}" type="presParOf" srcId="{2BCC5538-6DC9-4735-8AB4-465240D255B9}" destId="{44D512DD-F0DE-454B-943A-49C77B95F528}" srcOrd="1" destOrd="0" presId="urn:microsoft.com/office/officeart/2009/3/layout/HorizontalOrganizationChart"/>
    <dgm:cxn modelId="{CA9F8FF2-D40A-4594-8929-4663CDE4791C}" type="presParOf" srcId="{B514BD70-9246-41B9-BBA1-B15346DD0B05}" destId="{4F336736-45C2-4086-8348-A9724BD41534}" srcOrd="1" destOrd="0" presId="urn:microsoft.com/office/officeart/2009/3/layout/HorizontalOrganizationChart"/>
    <dgm:cxn modelId="{DC68D998-5FB4-4947-BD83-40453AE500B4}" type="presParOf" srcId="{B514BD70-9246-41B9-BBA1-B15346DD0B05}" destId="{0D553101-17C6-4B5F-AB58-54BF4CFA031A}" srcOrd="2" destOrd="0" presId="urn:microsoft.com/office/officeart/2009/3/layout/HorizontalOrganizationChart"/>
    <dgm:cxn modelId="{7C5EEEE0-40EF-4705-AB99-4C65FD29EB77}" type="presParOf" srcId="{21021D06-F0CC-4F75-9194-A08A071EF425}" destId="{8ABBE08A-ED56-468F-B3DB-BE8C56BFEC4F}" srcOrd="2" destOrd="0" presId="urn:microsoft.com/office/officeart/2009/3/layout/HorizontalOrganizationChart"/>
    <dgm:cxn modelId="{1B4BC43E-8B64-4108-91DC-6072A0354673}" type="presParOf" srcId="{21021D06-F0CC-4F75-9194-A08A071EF425}" destId="{86253F6C-6A7E-4419-A5AD-1C85034559C6}" srcOrd="3" destOrd="0" presId="urn:microsoft.com/office/officeart/2009/3/layout/HorizontalOrganizationChart"/>
    <dgm:cxn modelId="{FD45F618-B6CB-4EB9-9958-AE9C4967D168}" type="presParOf" srcId="{86253F6C-6A7E-4419-A5AD-1C85034559C6}" destId="{29DC033E-0534-4A44-9905-09099E8B2512}" srcOrd="0" destOrd="0" presId="urn:microsoft.com/office/officeart/2009/3/layout/HorizontalOrganizationChart"/>
    <dgm:cxn modelId="{6DF7EA6B-1422-4980-A9AB-A454E8E83ED5}" type="presParOf" srcId="{29DC033E-0534-4A44-9905-09099E8B2512}" destId="{1020D198-B145-4BA5-8C5B-2A0E0D508E27}" srcOrd="0" destOrd="0" presId="urn:microsoft.com/office/officeart/2009/3/layout/HorizontalOrganizationChart"/>
    <dgm:cxn modelId="{753F70C1-D2F8-426F-8192-306EB134C733}" type="presParOf" srcId="{29DC033E-0534-4A44-9905-09099E8B2512}" destId="{283632CA-6BBB-48AB-BAD9-3C37BB671E24}" srcOrd="1" destOrd="0" presId="urn:microsoft.com/office/officeart/2009/3/layout/HorizontalOrganizationChart"/>
    <dgm:cxn modelId="{ADFF37D5-FA0B-48F8-9DC1-B199664FF54F}" type="presParOf" srcId="{86253F6C-6A7E-4419-A5AD-1C85034559C6}" destId="{EF194DF5-84C8-4084-8239-5077C58CF9A7}" srcOrd="1" destOrd="0" presId="urn:microsoft.com/office/officeart/2009/3/layout/HorizontalOrganizationChart"/>
    <dgm:cxn modelId="{1763B05A-0D3F-4314-840E-BF2E10395F18}" type="presParOf" srcId="{86253F6C-6A7E-4419-A5AD-1C85034559C6}" destId="{3EB069B5-7F42-4E4B-BEE9-F6530ADE59BB}" srcOrd="2" destOrd="0" presId="urn:microsoft.com/office/officeart/2009/3/layout/HorizontalOrganizationChart"/>
    <dgm:cxn modelId="{67026188-FF64-46F1-9977-098B56C5CB7B}" type="presParOf" srcId="{21021D06-F0CC-4F75-9194-A08A071EF425}" destId="{F18702AE-30F4-4A22-92C8-7C53499CB24E}" srcOrd="4" destOrd="0" presId="urn:microsoft.com/office/officeart/2009/3/layout/HorizontalOrganizationChart"/>
    <dgm:cxn modelId="{0CAE64FA-47DA-4B24-8312-C417A279EC77}" type="presParOf" srcId="{21021D06-F0CC-4F75-9194-A08A071EF425}" destId="{C1840762-81E8-4DF0-A1BA-57FC00CDDEE4}" srcOrd="5" destOrd="0" presId="urn:microsoft.com/office/officeart/2009/3/layout/HorizontalOrganizationChart"/>
    <dgm:cxn modelId="{45990608-B8D1-4FDA-ACB9-3BE452A53875}" type="presParOf" srcId="{C1840762-81E8-4DF0-A1BA-57FC00CDDEE4}" destId="{E9DE9CB6-BAED-40B7-BB52-C99711F7AD3D}" srcOrd="0" destOrd="0" presId="urn:microsoft.com/office/officeart/2009/3/layout/HorizontalOrganizationChart"/>
    <dgm:cxn modelId="{AC96B59F-CAD3-47CA-B5FF-26E0EA06D22F}" type="presParOf" srcId="{E9DE9CB6-BAED-40B7-BB52-C99711F7AD3D}" destId="{6D395A52-1FF6-42B5-AAE0-42C3FB82A4F5}" srcOrd="0" destOrd="0" presId="urn:microsoft.com/office/officeart/2009/3/layout/HorizontalOrganizationChart"/>
    <dgm:cxn modelId="{EA3680DC-F9E2-4282-ABDA-8BAADC0411BB}" type="presParOf" srcId="{E9DE9CB6-BAED-40B7-BB52-C99711F7AD3D}" destId="{054D0707-FE49-489A-BDBC-3F2E3E0D3978}" srcOrd="1" destOrd="0" presId="urn:microsoft.com/office/officeart/2009/3/layout/HorizontalOrganizationChart"/>
    <dgm:cxn modelId="{B62E43B8-17F1-43D2-993C-78E0764A767D}" type="presParOf" srcId="{C1840762-81E8-4DF0-A1BA-57FC00CDDEE4}" destId="{E3926CFC-9718-4025-ACBA-6AF831328452}" srcOrd="1" destOrd="0" presId="urn:microsoft.com/office/officeart/2009/3/layout/HorizontalOrganizationChart"/>
    <dgm:cxn modelId="{7A2DF451-F1C7-48C8-938A-9446A0FF7332}" type="presParOf" srcId="{C1840762-81E8-4DF0-A1BA-57FC00CDDEE4}" destId="{44DD4845-FF21-4513-BB19-14852D0A9A4C}" srcOrd="2" destOrd="0" presId="urn:microsoft.com/office/officeart/2009/3/layout/HorizontalOrganizationChart"/>
    <dgm:cxn modelId="{0596EF2D-D254-4803-9764-2719BFAC55E1}" type="presParOf" srcId="{21021D06-F0CC-4F75-9194-A08A071EF425}" destId="{FDEEFB2A-6636-4B70-A29E-0640B1C9F5B4}" srcOrd="6" destOrd="0" presId="urn:microsoft.com/office/officeart/2009/3/layout/HorizontalOrganizationChart"/>
    <dgm:cxn modelId="{AC4E9C00-C89A-4E6F-A01C-A50DC2DC32CC}" type="presParOf" srcId="{21021D06-F0CC-4F75-9194-A08A071EF425}" destId="{D2426D9B-9603-4954-8EB6-044BFBF7BFD3}" srcOrd="7" destOrd="0" presId="urn:microsoft.com/office/officeart/2009/3/layout/HorizontalOrganizationChart"/>
    <dgm:cxn modelId="{A7867454-6EB4-4529-AC3A-E5E0B752F01C}" type="presParOf" srcId="{D2426D9B-9603-4954-8EB6-044BFBF7BFD3}" destId="{E515C09D-184D-49AA-80B3-1A57D13C54E8}" srcOrd="0" destOrd="0" presId="urn:microsoft.com/office/officeart/2009/3/layout/HorizontalOrganizationChart"/>
    <dgm:cxn modelId="{1470FA99-3E8A-4C22-A171-23D21C29AC2E}" type="presParOf" srcId="{E515C09D-184D-49AA-80B3-1A57D13C54E8}" destId="{724B4C4B-BB4F-46C8-93F7-0C063A1E9E3D}" srcOrd="0" destOrd="0" presId="urn:microsoft.com/office/officeart/2009/3/layout/HorizontalOrganizationChart"/>
    <dgm:cxn modelId="{D9CDE407-2161-4E6A-A6F3-F96E7F9C102C}" type="presParOf" srcId="{E515C09D-184D-49AA-80B3-1A57D13C54E8}" destId="{154384E2-4301-4E93-8F7B-DAE969F83C15}" srcOrd="1" destOrd="0" presId="urn:microsoft.com/office/officeart/2009/3/layout/HorizontalOrganizationChart"/>
    <dgm:cxn modelId="{CA7EE438-3FBC-414D-9FBB-294D92B4F563}" type="presParOf" srcId="{D2426D9B-9603-4954-8EB6-044BFBF7BFD3}" destId="{22E7BA32-A267-4143-A8FF-B40034006080}" srcOrd="1" destOrd="0" presId="urn:microsoft.com/office/officeart/2009/3/layout/HorizontalOrganizationChart"/>
    <dgm:cxn modelId="{027C4309-D164-4B53-8664-BA738D101D28}" type="presParOf" srcId="{D2426D9B-9603-4954-8EB6-044BFBF7BFD3}" destId="{E241580A-4662-4627-AE63-3BC032819A37}" srcOrd="2" destOrd="0" presId="urn:microsoft.com/office/officeart/2009/3/layout/HorizontalOrganizationChart"/>
    <dgm:cxn modelId="{5F3286A2-3F10-4209-871C-31260552EE02}" type="presParOf" srcId="{21021D06-F0CC-4F75-9194-A08A071EF425}" destId="{2E9DB204-791E-486D-B3E2-D6137BBA6CB3}" srcOrd="8" destOrd="0" presId="urn:microsoft.com/office/officeart/2009/3/layout/HorizontalOrganizationChart"/>
    <dgm:cxn modelId="{3697A8A7-167A-447D-8C15-995CEEDA8244}" type="presParOf" srcId="{21021D06-F0CC-4F75-9194-A08A071EF425}" destId="{B64D86D0-00F7-48A1-9D87-A2E53752739B}" srcOrd="9" destOrd="0" presId="urn:microsoft.com/office/officeart/2009/3/layout/HorizontalOrganizationChart"/>
    <dgm:cxn modelId="{179D6AE5-EE24-4DA2-9864-63F08E6FF0AC}" type="presParOf" srcId="{B64D86D0-00F7-48A1-9D87-A2E53752739B}" destId="{37F396E5-7A35-42C0-A1AA-1C427B6517AA}" srcOrd="0" destOrd="0" presId="urn:microsoft.com/office/officeart/2009/3/layout/HorizontalOrganizationChart"/>
    <dgm:cxn modelId="{BE5BE28E-0FD4-49BA-A088-8400E7648D20}" type="presParOf" srcId="{37F396E5-7A35-42C0-A1AA-1C427B6517AA}" destId="{76060C0B-47B1-4439-AE51-80B46DD7A157}" srcOrd="0" destOrd="0" presId="urn:microsoft.com/office/officeart/2009/3/layout/HorizontalOrganizationChart"/>
    <dgm:cxn modelId="{AB60313D-7714-4D0C-924D-5A946418B608}" type="presParOf" srcId="{37F396E5-7A35-42C0-A1AA-1C427B6517AA}" destId="{0439AED5-AA0B-4201-A791-4BF99F28A5A0}" srcOrd="1" destOrd="0" presId="urn:microsoft.com/office/officeart/2009/3/layout/HorizontalOrganizationChart"/>
    <dgm:cxn modelId="{F45FAA0B-BFB2-461A-A3A9-681198EFE370}" type="presParOf" srcId="{B64D86D0-00F7-48A1-9D87-A2E53752739B}" destId="{CD2BA93A-AFB5-4D4E-A6DD-0D9D37290146}" srcOrd="1" destOrd="0" presId="urn:microsoft.com/office/officeart/2009/3/layout/HorizontalOrganizationChart"/>
    <dgm:cxn modelId="{B6F74343-029B-432A-81BC-561EEC4C3F64}" type="presParOf" srcId="{B64D86D0-00F7-48A1-9D87-A2E53752739B}" destId="{A4A79DF5-FFAF-4981-A5DE-3CC69872670C}" srcOrd="2" destOrd="0" presId="urn:microsoft.com/office/officeart/2009/3/layout/HorizontalOrganizationChart"/>
    <dgm:cxn modelId="{D7C122A1-1E24-4444-8DA7-C82FBB9D0BA5}" type="presParOf" srcId="{21021D06-F0CC-4F75-9194-A08A071EF425}" destId="{DA0D4B74-2FA5-45C6-B016-5DC53111509C}" srcOrd="10" destOrd="0" presId="urn:microsoft.com/office/officeart/2009/3/layout/HorizontalOrganizationChart"/>
    <dgm:cxn modelId="{B62F3B00-FEC8-4690-94E0-9BB802232093}" type="presParOf" srcId="{21021D06-F0CC-4F75-9194-A08A071EF425}" destId="{092B6402-C4B5-4421-BFBB-AC6C865E45FA}" srcOrd="11" destOrd="0" presId="urn:microsoft.com/office/officeart/2009/3/layout/HorizontalOrganizationChart"/>
    <dgm:cxn modelId="{83358631-16A4-49AB-858E-504AE00D2C7B}" type="presParOf" srcId="{092B6402-C4B5-4421-BFBB-AC6C865E45FA}" destId="{24D82831-68F9-4B90-BACB-30BC4E28359E}" srcOrd="0" destOrd="0" presId="urn:microsoft.com/office/officeart/2009/3/layout/HorizontalOrganizationChart"/>
    <dgm:cxn modelId="{2D9B78C3-D4B6-4B4F-894D-FBCFCCA4FE08}" type="presParOf" srcId="{24D82831-68F9-4B90-BACB-30BC4E28359E}" destId="{EC543664-788F-4222-9253-C638569A3282}" srcOrd="0" destOrd="0" presId="urn:microsoft.com/office/officeart/2009/3/layout/HorizontalOrganizationChart"/>
    <dgm:cxn modelId="{65E28068-3E97-49B7-BDC9-992912A3729F}" type="presParOf" srcId="{24D82831-68F9-4B90-BACB-30BC4E28359E}" destId="{3CBB6001-AC91-45C4-B8E6-A0AD52343BC9}" srcOrd="1" destOrd="0" presId="urn:microsoft.com/office/officeart/2009/3/layout/HorizontalOrganizationChart"/>
    <dgm:cxn modelId="{843CDBF4-4B24-40ED-A5AE-0FAC4C6A875B}" type="presParOf" srcId="{092B6402-C4B5-4421-BFBB-AC6C865E45FA}" destId="{7479091B-CF43-43F6-B795-34552C0D33EC}" srcOrd="1" destOrd="0" presId="urn:microsoft.com/office/officeart/2009/3/layout/HorizontalOrganizationChart"/>
    <dgm:cxn modelId="{105C7D47-B6C0-44FC-9430-C8E90EAA6722}" type="presParOf" srcId="{092B6402-C4B5-4421-BFBB-AC6C865E45FA}" destId="{4699B020-1096-4607-95E5-FA599D66C1FC}" srcOrd="2" destOrd="0" presId="urn:microsoft.com/office/officeart/2009/3/layout/HorizontalOrganizationChart"/>
    <dgm:cxn modelId="{214668F6-A8C0-43A8-87E6-EC58EB824D7F}" type="presParOf" srcId="{840A10FB-ADE0-447E-9BDD-A0AD520BF92E}" destId="{C3F8CFCD-07E5-40B0-8A7D-F9C829D9AB24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8EDBA23-D66E-4A8D-9E8D-0A1A846AF1AB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5_1" csCatId="accent5" phldr="1"/>
      <dgm:spPr/>
      <dgm:t>
        <a:bodyPr/>
        <a:lstStyle/>
        <a:p>
          <a:endParaRPr lang="zh-CN" altLang="en-US"/>
        </a:p>
      </dgm:t>
    </dgm:pt>
    <dgm:pt modelId="{2B4352AC-36C2-4005-B77B-8859A00F107D}">
      <dgm:prSet phldrT="[文本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第</a:t>
          </a:r>
          <a:r>
            <a:rPr lang="en-US" altLang="zh-CN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数的运算</a:t>
          </a:r>
          <a:endParaRPr lang="zh-CN" altLang="en-US" sz="4400" b="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B2732596-A8D1-4F9C-A1BC-5CB663BCAFFD}" type="sibTrans" cxnId="{9D1F39EE-F3DF-4460-BF98-3B63B8F10762}">
      <dgm:prSet/>
      <dgm:spPr/>
      <dgm:t>
        <a:bodyPr/>
        <a:lstStyle/>
        <a:p>
          <a:endParaRPr lang="zh-CN" altLang="en-US"/>
        </a:p>
      </dgm:t>
    </dgm:pt>
    <dgm:pt modelId="{97DA3F80-CD18-4520-9991-2A6F2CE6C8EC}" type="parTrans" cxnId="{9D1F39EE-F3DF-4460-BF98-3B63B8F10762}">
      <dgm:prSet/>
      <dgm:spPr/>
      <dgm:t>
        <a:bodyPr/>
        <a:lstStyle/>
        <a:p>
          <a:endParaRPr lang="zh-CN" altLang="en-US"/>
        </a:p>
      </dgm:t>
    </dgm:pt>
    <dgm:pt modelId="{36E46F68-D562-408A-AFB5-5F8F2C45300E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、加法、乘法的结合律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6C17E5CE-AC8D-4859-B44A-6A9281A8608F}" type="parTrans" cxnId="{E9917B4C-FCA7-4AEB-A37A-839103BCDC3A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8F8B71C9-60F1-462C-8DA2-612C4C25D0F2}" type="sibTrans" cxnId="{E9917B4C-FCA7-4AEB-A37A-839103BCDC3A}">
      <dgm:prSet/>
      <dgm:spPr/>
      <dgm:t>
        <a:bodyPr/>
        <a:lstStyle/>
        <a:p>
          <a:endParaRPr lang="zh-CN" altLang="en-US"/>
        </a:p>
      </dgm:t>
    </dgm:pt>
    <dgm:pt modelId="{049AD97A-30B2-40CE-94CE-04AC287170B3}">
      <dgm:prSet phldrT="[文本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2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、减法去括号、除法的分数形式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4C17DF2C-620D-4C21-97B9-3D7A9862AA6E}" type="parTrans" cxnId="{59CAB66B-B96B-4C7E-94A5-A6EC3539DC4B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73696516-8C7D-439B-8BE4-4DBD249C9A82}" type="sibTrans" cxnId="{59CAB66B-B96B-4C7E-94A5-A6EC3539DC4B}">
      <dgm:prSet/>
      <dgm:spPr/>
      <dgm:t>
        <a:bodyPr/>
        <a:lstStyle/>
        <a:p>
          <a:endParaRPr lang="zh-CN" altLang="en-US"/>
        </a:p>
      </dgm:t>
    </dgm:pt>
    <dgm:pt modelId="{0ABF76CF-B061-49F7-9246-0DDE4BB5D719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3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、负数的加减乘除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79B345EC-F7C2-4B36-9B2B-90F481376F37}" type="parTrans" cxnId="{30BE6FEF-500D-4BDD-8E56-C831CE0E941C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6FE53DA2-ECA9-42E2-8119-EB3F39EB8298}" type="sibTrans" cxnId="{30BE6FEF-500D-4BDD-8E56-C831CE0E941C}">
      <dgm:prSet/>
      <dgm:spPr/>
      <dgm:t>
        <a:bodyPr/>
        <a:lstStyle/>
        <a:p>
          <a:endParaRPr lang="zh-CN" altLang="en-US"/>
        </a:p>
      </dgm:t>
    </dgm:pt>
    <dgm:pt modelId="{A936A23D-ED66-4106-B4F7-72AEFBBB2448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4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、分数的加减乘除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23994A98-821E-4C0F-8C6D-67508D385C14}" type="parTrans" cxnId="{D6113235-5BF1-48AB-81FA-14AB2C59BA3C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FE254309-1FAE-4A13-840B-40F55B41371C}" type="sibTrans" cxnId="{D6113235-5BF1-48AB-81FA-14AB2C59BA3C}">
      <dgm:prSet/>
      <dgm:spPr/>
      <dgm:t>
        <a:bodyPr/>
        <a:lstStyle/>
        <a:p>
          <a:endParaRPr lang="zh-CN" altLang="en-US"/>
        </a:p>
      </dgm:t>
    </dgm:pt>
    <dgm:pt modelId="{91DF7B0D-4C46-4830-BCDD-47F677B04723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5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、运算的化简</a:t>
          </a: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提取公因数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382C9295-DA19-4528-8C6B-0C9E40AD64C5}" type="parTrans" cxnId="{6809B7CC-6D41-4A20-AA7C-D0750F7357FE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8A5251D9-E21E-4968-AD67-9BB1E802F6B5}" type="sibTrans" cxnId="{6809B7CC-6D41-4A20-AA7C-D0750F7357FE}">
      <dgm:prSet/>
      <dgm:spPr/>
      <dgm:t>
        <a:bodyPr/>
        <a:lstStyle/>
        <a:p>
          <a:endParaRPr lang="zh-CN" altLang="en-US"/>
        </a:p>
      </dgm:t>
    </dgm:pt>
    <dgm:pt modelId="{DA9C9D95-23A9-47A3-8AA6-B8D2BC5CB47E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6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、其它运算</a:t>
          </a: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绝对值、平方、根号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6D7D4AFB-6BD7-40E9-9F09-CEFBCF1758E3}" type="parTrans" cxnId="{E08916CE-EC00-44B1-988E-46CCF2AE5AC1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4B9A9E26-AA99-45D6-87A7-CEC128D7D9C6}" type="sibTrans" cxnId="{E08916CE-EC00-44B1-988E-46CCF2AE5AC1}">
      <dgm:prSet/>
      <dgm:spPr/>
      <dgm:t>
        <a:bodyPr/>
        <a:lstStyle/>
        <a:p>
          <a:endParaRPr lang="zh-CN" altLang="en-US"/>
        </a:p>
      </dgm:t>
    </dgm:pt>
    <dgm:pt modelId="{26C1E564-23CE-4DCD-B535-9AB81DB43A4F}" type="pres">
      <dgm:prSet presAssocID="{58EDBA23-D66E-4A8D-9E8D-0A1A846AF1A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840A10FB-ADE0-447E-9BDD-A0AD520BF92E}" type="pres">
      <dgm:prSet presAssocID="{2B4352AC-36C2-4005-B77B-8859A00F107D}" presName="hierRoot1" presStyleCnt="0">
        <dgm:presLayoutVars>
          <dgm:hierBranch val="init"/>
        </dgm:presLayoutVars>
      </dgm:prSet>
      <dgm:spPr/>
    </dgm:pt>
    <dgm:pt modelId="{7B5E22CD-7D42-4ACD-B664-0DE1C0F58C54}" type="pres">
      <dgm:prSet presAssocID="{2B4352AC-36C2-4005-B77B-8859A00F107D}" presName="rootComposite1" presStyleCnt="0"/>
      <dgm:spPr/>
    </dgm:pt>
    <dgm:pt modelId="{C752270F-3109-4319-8DE0-6D01889D0BB0}" type="pres">
      <dgm:prSet presAssocID="{2B4352AC-36C2-4005-B77B-8859A00F107D}" presName="rootText1" presStyleLbl="node0" presStyleIdx="0" presStyleCnt="1" custScaleX="171321" custScaleY="159313" custLinFactNeighborY="-1427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3295AD5-FA86-403A-A25C-3575083A6B91}" type="pres">
      <dgm:prSet presAssocID="{2B4352AC-36C2-4005-B77B-8859A00F107D}" presName="rootConnector1" presStyleLbl="node1" presStyleIdx="0" presStyleCnt="0"/>
      <dgm:spPr/>
      <dgm:t>
        <a:bodyPr/>
        <a:lstStyle/>
        <a:p>
          <a:endParaRPr lang="zh-CN" altLang="en-US"/>
        </a:p>
      </dgm:t>
    </dgm:pt>
    <dgm:pt modelId="{21021D06-F0CC-4F75-9194-A08A071EF425}" type="pres">
      <dgm:prSet presAssocID="{2B4352AC-36C2-4005-B77B-8859A00F107D}" presName="hierChild2" presStyleCnt="0"/>
      <dgm:spPr/>
    </dgm:pt>
    <dgm:pt modelId="{33D5FCEE-099B-4273-AE5C-3E60904117B0}" type="pres">
      <dgm:prSet presAssocID="{6C17E5CE-AC8D-4859-B44A-6A9281A8608F}" presName="Name64" presStyleLbl="parChTrans1D2" presStyleIdx="0" presStyleCnt="6"/>
      <dgm:spPr/>
      <dgm:t>
        <a:bodyPr/>
        <a:lstStyle/>
        <a:p>
          <a:endParaRPr lang="zh-CN" altLang="en-US"/>
        </a:p>
      </dgm:t>
    </dgm:pt>
    <dgm:pt modelId="{B514BD70-9246-41B9-BBA1-B15346DD0B05}" type="pres">
      <dgm:prSet presAssocID="{36E46F68-D562-408A-AFB5-5F8F2C45300E}" presName="hierRoot2" presStyleCnt="0">
        <dgm:presLayoutVars>
          <dgm:hierBranch val="init"/>
        </dgm:presLayoutVars>
      </dgm:prSet>
      <dgm:spPr/>
    </dgm:pt>
    <dgm:pt modelId="{2BCC5538-6DC9-4735-8AB4-465240D255B9}" type="pres">
      <dgm:prSet presAssocID="{36E46F68-D562-408A-AFB5-5F8F2C45300E}" presName="rootComposite" presStyleCnt="0"/>
      <dgm:spPr/>
    </dgm:pt>
    <dgm:pt modelId="{B7282BA7-EA0F-416C-A48D-8381324C06B0}" type="pres">
      <dgm:prSet presAssocID="{36E46F68-D562-408A-AFB5-5F8F2C45300E}" presName="rootText" presStyleLbl="node2" presStyleIdx="0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4D512DD-F0DE-454B-943A-49C77B95F528}" type="pres">
      <dgm:prSet presAssocID="{36E46F68-D562-408A-AFB5-5F8F2C45300E}" presName="rootConnector" presStyleLbl="node2" presStyleIdx="0" presStyleCnt="6"/>
      <dgm:spPr/>
      <dgm:t>
        <a:bodyPr/>
        <a:lstStyle/>
        <a:p>
          <a:endParaRPr lang="zh-CN" altLang="en-US"/>
        </a:p>
      </dgm:t>
    </dgm:pt>
    <dgm:pt modelId="{4F336736-45C2-4086-8348-A9724BD41534}" type="pres">
      <dgm:prSet presAssocID="{36E46F68-D562-408A-AFB5-5F8F2C45300E}" presName="hierChild4" presStyleCnt="0"/>
      <dgm:spPr/>
    </dgm:pt>
    <dgm:pt modelId="{0D553101-17C6-4B5F-AB58-54BF4CFA031A}" type="pres">
      <dgm:prSet presAssocID="{36E46F68-D562-408A-AFB5-5F8F2C45300E}" presName="hierChild5" presStyleCnt="0"/>
      <dgm:spPr/>
    </dgm:pt>
    <dgm:pt modelId="{8ABBE08A-ED56-468F-B3DB-BE8C56BFEC4F}" type="pres">
      <dgm:prSet presAssocID="{4C17DF2C-620D-4C21-97B9-3D7A9862AA6E}" presName="Name64" presStyleLbl="parChTrans1D2" presStyleIdx="1" presStyleCnt="6"/>
      <dgm:spPr/>
      <dgm:t>
        <a:bodyPr/>
        <a:lstStyle/>
        <a:p>
          <a:endParaRPr lang="zh-CN" altLang="en-US"/>
        </a:p>
      </dgm:t>
    </dgm:pt>
    <dgm:pt modelId="{86253F6C-6A7E-4419-A5AD-1C85034559C6}" type="pres">
      <dgm:prSet presAssocID="{049AD97A-30B2-40CE-94CE-04AC287170B3}" presName="hierRoot2" presStyleCnt="0">
        <dgm:presLayoutVars>
          <dgm:hierBranch val="init"/>
        </dgm:presLayoutVars>
      </dgm:prSet>
      <dgm:spPr/>
    </dgm:pt>
    <dgm:pt modelId="{29DC033E-0534-4A44-9905-09099E8B2512}" type="pres">
      <dgm:prSet presAssocID="{049AD97A-30B2-40CE-94CE-04AC287170B3}" presName="rootComposite" presStyleCnt="0"/>
      <dgm:spPr/>
    </dgm:pt>
    <dgm:pt modelId="{1020D198-B145-4BA5-8C5B-2A0E0D508E27}" type="pres">
      <dgm:prSet presAssocID="{049AD97A-30B2-40CE-94CE-04AC287170B3}" presName="rootText" presStyleLbl="node2" presStyleIdx="1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83632CA-6BBB-48AB-BAD9-3C37BB671E24}" type="pres">
      <dgm:prSet presAssocID="{049AD97A-30B2-40CE-94CE-04AC287170B3}" presName="rootConnector" presStyleLbl="node2" presStyleIdx="1" presStyleCnt="6"/>
      <dgm:spPr/>
      <dgm:t>
        <a:bodyPr/>
        <a:lstStyle/>
        <a:p>
          <a:endParaRPr lang="zh-CN" altLang="en-US"/>
        </a:p>
      </dgm:t>
    </dgm:pt>
    <dgm:pt modelId="{EF194DF5-84C8-4084-8239-5077C58CF9A7}" type="pres">
      <dgm:prSet presAssocID="{049AD97A-30B2-40CE-94CE-04AC287170B3}" presName="hierChild4" presStyleCnt="0"/>
      <dgm:spPr/>
    </dgm:pt>
    <dgm:pt modelId="{3EB069B5-7F42-4E4B-BEE9-F6530ADE59BB}" type="pres">
      <dgm:prSet presAssocID="{049AD97A-30B2-40CE-94CE-04AC287170B3}" presName="hierChild5" presStyleCnt="0"/>
      <dgm:spPr/>
    </dgm:pt>
    <dgm:pt modelId="{F18702AE-30F4-4A22-92C8-7C53499CB24E}" type="pres">
      <dgm:prSet presAssocID="{79B345EC-F7C2-4B36-9B2B-90F481376F37}" presName="Name64" presStyleLbl="parChTrans1D2" presStyleIdx="2" presStyleCnt="6"/>
      <dgm:spPr/>
      <dgm:t>
        <a:bodyPr/>
        <a:lstStyle/>
        <a:p>
          <a:endParaRPr lang="zh-CN" altLang="en-US"/>
        </a:p>
      </dgm:t>
    </dgm:pt>
    <dgm:pt modelId="{C1840762-81E8-4DF0-A1BA-57FC00CDDEE4}" type="pres">
      <dgm:prSet presAssocID="{0ABF76CF-B061-49F7-9246-0DDE4BB5D719}" presName="hierRoot2" presStyleCnt="0">
        <dgm:presLayoutVars>
          <dgm:hierBranch val="init"/>
        </dgm:presLayoutVars>
      </dgm:prSet>
      <dgm:spPr/>
    </dgm:pt>
    <dgm:pt modelId="{E9DE9CB6-BAED-40B7-BB52-C99711F7AD3D}" type="pres">
      <dgm:prSet presAssocID="{0ABF76CF-B061-49F7-9246-0DDE4BB5D719}" presName="rootComposite" presStyleCnt="0"/>
      <dgm:spPr/>
    </dgm:pt>
    <dgm:pt modelId="{6D395A52-1FF6-42B5-AAE0-42C3FB82A4F5}" type="pres">
      <dgm:prSet presAssocID="{0ABF76CF-B061-49F7-9246-0DDE4BB5D719}" presName="rootText" presStyleLbl="node2" presStyleIdx="2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54D0707-FE49-489A-BDBC-3F2E3E0D3978}" type="pres">
      <dgm:prSet presAssocID="{0ABF76CF-B061-49F7-9246-0DDE4BB5D719}" presName="rootConnector" presStyleLbl="node2" presStyleIdx="2" presStyleCnt="6"/>
      <dgm:spPr/>
      <dgm:t>
        <a:bodyPr/>
        <a:lstStyle/>
        <a:p>
          <a:endParaRPr lang="zh-CN" altLang="en-US"/>
        </a:p>
      </dgm:t>
    </dgm:pt>
    <dgm:pt modelId="{E3926CFC-9718-4025-ACBA-6AF831328452}" type="pres">
      <dgm:prSet presAssocID="{0ABF76CF-B061-49F7-9246-0DDE4BB5D719}" presName="hierChild4" presStyleCnt="0"/>
      <dgm:spPr/>
    </dgm:pt>
    <dgm:pt modelId="{44DD4845-FF21-4513-BB19-14852D0A9A4C}" type="pres">
      <dgm:prSet presAssocID="{0ABF76CF-B061-49F7-9246-0DDE4BB5D719}" presName="hierChild5" presStyleCnt="0"/>
      <dgm:spPr/>
    </dgm:pt>
    <dgm:pt modelId="{FDEEFB2A-6636-4B70-A29E-0640B1C9F5B4}" type="pres">
      <dgm:prSet presAssocID="{23994A98-821E-4C0F-8C6D-67508D385C14}" presName="Name64" presStyleLbl="parChTrans1D2" presStyleIdx="3" presStyleCnt="6"/>
      <dgm:spPr/>
      <dgm:t>
        <a:bodyPr/>
        <a:lstStyle/>
        <a:p>
          <a:endParaRPr lang="zh-CN" altLang="en-US"/>
        </a:p>
      </dgm:t>
    </dgm:pt>
    <dgm:pt modelId="{D2426D9B-9603-4954-8EB6-044BFBF7BFD3}" type="pres">
      <dgm:prSet presAssocID="{A936A23D-ED66-4106-B4F7-72AEFBBB2448}" presName="hierRoot2" presStyleCnt="0">
        <dgm:presLayoutVars>
          <dgm:hierBranch val="init"/>
        </dgm:presLayoutVars>
      </dgm:prSet>
      <dgm:spPr/>
    </dgm:pt>
    <dgm:pt modelId="{E515C09D-184D-49AA-80B3-1A57D13C54E8}" type="pres">
      <dgm:prSet presAssocID="{A936A23D-ED66-4106-B4F7-72AEFBBB2448}" presName="rootComposite" presStyleCnt="0"/>
      <dgm:spPr/>
    </dgm:pt>
    <dgm:pt modelId="{724B4C4B-BB4F-46C8-93F7-0C063A1E9E3D}" type="pres">
      <dgm:prSet presAssocID="{A936A23D-ED66-4106-B4F7-72AEFBBB2448}" presName="rootText" presStyleLbl="node2" presStyleIdx="3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54384E2-4301-4E93-8F7B-DAE969F83C15}" type="pres">
      <dgm:prSet presAssocID="{A936A23D-ED66-4106-B4F7-72AEFBBB2448}" presName="rootConnector" presStyleLbl="node2" presStyleIdx="3" presStyleCnt="6"/>
      <dgm:spPr/>
      <dgm:t>
        <a:bodyPr/>
        <a:lstStyle/>
        <a:p>
          <a:endParaRPr lang="zh-CN" altLang="en-US"/>
        </a:p>
      </dgm:t>
    </dgm:pt>
    <dgm:pt modelId="{22E7BA32-A267-4143-A8FF-B40034006080}" type="pres">
      <dgm:prSet presAssocID="{A936A23D-ED66-4106-B4F7-72AEFBBB2448}" presName="hierChild4" presStyleCnt="0"/>
      <dgm:spPr/>
    </dgm:pt>
    <dgm:pt modelId="{E241580A-4662-4627-AE63-3BC032819A37}" type="pres">
      <dgm:prSet presAssocID="{A936A23D-ED66-4106-B4F7-72AEFBBB2448}" presName="hierChild5" presStyleCnt="0"/>
      <dgm:spPr/>
    </dgm:pt>
    <dgm:pt modelId="{2E9DB204-791E-486D-B3E2-D6137BBA6CB3}" type="pres">
      <dgm:prSet presAssocID="{382C9295-DA19-4528-8C6B-0C9E40AD64C5}" presName="Name64" presStyleLbl="parChTrans1D2" presStyleIdx="4" presStyleCnt="6"/>
      <dgm:spPr/>
      <dgm:t>
        <a:bodyPr/>
        <a:lstStyle/>
        <a:p>
          <a:endParaRPr lang="zh-CN" altLang="en-US"/>
        </a:p>
      </dgm:t>
    </dgm:pt>
    <dgm:pt modelId="{B64D86D0-00F7-48A1-9D87-A2E53752739B}" type="pres">
      <dgm:prSet presAssocID="{91DF7B0D-4C46-4830-BCDD-47F677B04723}" presName="hierRoot2" presStyleCnt="0">
        <dgm:presLayoutVars>
          <dgm:hierBranch val="init"/>
        </dgm:presLayoutVars>
      </dgm:prSet>
      <dgm:spPr/>
    </dgm:pt>
    <dgm:pt modelId="{37F396E5-7A35-42C0-A1AA-1C427B6517AA}" type="pres">
      <dgm:prSet presAssocID="{91DF7B0D-4C46-4830-BCDD-47F677B04723}" presName="rootComposite" presStyleCnt="0"/>
      <dgm:spPr/>
    </dgm:pt>
    <dgm:pt modelId="{76060C0B-47B1-4439-AE51-80B46DD7A157}" type="pres">
      <dgm:prSet presAssocID="{91DF7B0D-4C46-4830-BCDD-47F677B04723}" presName="rootText" presStyleLbl="node2" presStyleIdx="4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439AED5-AA0B-4201-A791-4BF99F28A5A0}" type="pres">
      <dgm:prSet presAssocID="{91DF7B0D-4C46-4830-BCDD-47F677B04723}" presName="rootConnector" presStyleLbl="node2" presStyleIdx="4" presStyleCnt="6"/>
      <dgm:spPr/>
      <dgm:t>
        <a:bodyPr/>
        <a:lstStyle/>
        <a:p>
          <a:endParaRPr lang="zh-CN" altLang="en-US"/>
        </a:p>
      </dgm:t>
    </dgm:pt>
    <dgm:pt modelId="{CD2BA93A-AFB5-4D4E-A6DD-0D9D37290146}" type="pres">
      <dgm:prSet presAssocID="{91DF7B0D-4C46-4830-BCDD-47F677B04723}" presName="hierChild4" presStyleCnt="0"/>
      <dgm:spPr/>
    </dgm:pt>
    <dgm:pt modelId="{A4A79DF5-FFAF-4981-A5DE-3CC69872670C}" type="pres">
      <dgm:prSet presAssocID="{91DF7B0D-4C46-4830-BCDD-47F677B04723}" presName="hierChild5" presStyleCnt="0"/>
      <dgm:spPr/>
    </dgm:pt>
    <dgm:pt modelId="{DA0D4B74-2FA5-45C6-B016-5DC53111509C}" type="pres">
      <dgm:prSet presAssocID="{6D7D4AFB-6BD7-40E9-9F09-CEFBCF1758E3}" presName="Name64" presStyleLbl="parChTrans1D2" presStyleIdx="5" presStyleCnt="6"/>
      <dgm:spPr/>
      <dgm:t>
        <a:bodyPr/>
        <a:lstStyle/>
        <a:p>
          <a:endParaRPr lang="zh-CN" altLang="en-US"/>
        </a:p>
      </dgm:t>
    </dgm:pt>
    <dgm:pt modelId="{092B6402-C4B5-4421-BFBB-AC6C865E45FA}" type="pres">
      <dgm:prSet presAssocID="{DA9C9D95-23A9-47A3-8AA6-B8D2BC5CB47E}" presName="hierRoot2" presStyleCnt="0">
        <dgm:presLayoutVars>
          <dgm:hierBranch val="init"/>
        </dgm:presLayoutVars>
      </dgm:prSet>
      <dgm:spPr/>
    </dgm:pt>
    <dgm:pt modelId="{24D82831-68F9-4B90-BACB-30BC4E28359E}" type="pres">
      <dgm:prSet presAssocID="{DA9C9D95-23A9-47A3-8AA6-B8D2BC5CB47E}" presName="rootComposite" presStyleCnt="0"/>
      <dgm:spPr/>
    </dgm:pt>
    <dgm:pt modelId="{EC543664-788F-4222-9253-C638569A3282}" type="pres">
      <dgm:prSet presAssocID="{DA9C9D95-23A9-47A3-8AA6-B8D2BC5CB47E}" presName="rootText" presStyleLbl="node2" presStyleIdx="5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CBB6001-AC91-45C4-B8E6-A0AD52343BC9}" type="pres">
      <dgm:prSet presAssocID="{DA9C9D95-23A9-47A3-8AA6-B8D2BC5CB47E}" presName="rootConnector" presStyleLbl="node2" presStyleIdx="5" presStyleCnt="6"/>
      <dgm:spPr/>
      <dgm:t>
        <a:bodyPr/>
        <a:lstStyle/>
        <a:p>
          <a:endParaRPr lang="zh-CN" altLang="en-US"/>
        </a:p>
      </dgm:t>
    </dgm:pt>
    <dgm:pt modelId="{7479091B-CF43-43F6-B795-34552C0D33EC}" type="pres">
      <dgm:prSet presAssocID="{DA9C9D95-23A9-47A3-8AA6-B8D2BC5CB47E}" presName="hierChild4" presStyleCnt="0"/>
      <dgm:spPr/>
    </dgm:pt>
    <dgm:pt modelId="{4699B020-1096-4607-95E5-FA599D66C1FC}" type="pres">
      <dgm:prSet presAssocID="{DA9C9D95-23A9-47A3-8AA6-B8D2BC5CB47E}" presName="hierChild5" presStyleCnt="0"/>
      <dgm:spPr/>
    </dgm:pt>
    <dgm:pt modelId="{C3F8CFCD-07E5-40B0-8A7D-F9C829D9AB24}" type="pres">
      <dgm:prSet presAssocID="{2B4352AC-36C2-4005-B77B-8859A00F107D}" presName="hierChild3" presStyleCnt="0"/>
      <dgm:spPr/>
    </dgm:pt>
  </dgm:ptLst>
  <dgm:cxnLst>
    <dgm:cxn modelId="{C56A85F4-DE87-4E0C-9D2F-AEADA1938ADB}" type="presOf" srcId="{2B4352AC-36C2-4005-B77B-8859A00F107D}" destId="{C752270F-3109-4319-8DE0-6D01889D0BB0}" srcOrd="0" destOrd="0" presId="urn:microsoft.com/office/officeart/2009/3/layout/HorizontalOrganizationChart"/>
    <dgm:cxn modelId="{51B9CE05-0C31-4E83-B065-F2CA11B74DD5}" type="presOf" srcId="{58EDBA23-D66E-4A8D-9E8D-0A1A846AF1AB}" destId="{26C1E564-23CE-4DCD-B535-9AB81DB43A4F}" srcOrd="0" destOrd="0" presId="urn:microsoft.com/office/officeart/2009/3/layout/HorizontalOrganizationChart"/>
    <dgm:cxn modelId="{A03B45B0-0ADB-4291-94B0-3A1C17F58F53}" type="presOf" srcId="{A936A23D-ED66-4106-B4F7-72AEFBBB2448}" destId="{724B4C4B-BB4F-46C8-93F7-0C063A1E9E3D}" srcOrd="0" destOrd="0" presId="urn:microsoft.com/office/officeart/2009/3/layout/HorizontalOrganizationChart"/>
    <dgm:cxn modelId="{59CAB66B-B96B-4C7E-94A5-A6EC3539DC4B}" srcId="{2B4352AC-36C2-4005-B77B-8859A00F107D}" destId="{049AD97A-30B2-40CE-94CE-04AC287170B3}" srcOrd="1" destOrd="0" parTransId="{4C17DF2C-620D-4C21-97B9-3D7A9862AA6E}" sibTransId="{73696516-8C7D-439B-8BE4-4DBD249C9A82}"/>
    <dgm:cxn modelId="{9D1F39EE-F3DF-4460-BF98-3B63B8F10762}" srcId="{58EDBA23-D66E-4A8D-9E8D-0A1A846AF1AB}" destId="{2B4352AC-36C2-4005-B77B-8859A00F107D}" srcOrd="0" destOrd="0" parTransId="{97DA3F80-CD18-4520-9991-2A6F2CE6C8EC}" sibTransId="{B2732596-A8D1-4F9C-A1BC-5CB663BCAFFD}"/>
    <dgm:cxn modelId="{E08916CE-EC00-44B1-988E-46CCF2AE5AC1}" srcId="{2B4352AC-36C2-4005-B77B-8859A00F107D}" destId="{DA9C9D95-23A9-47A3-8AA6-B8D2BC5CB47E}" srcOrd="5" destOrd="0" parTransId="{6D7D4AFB-6BD7-40E9-9F09-CEFBCF1758E3}" sibTransId="{4B9A9E26-AA99-45D6-87A7-CEC128D7D9C6}"/>
    <dgm:cxn modelId="{E9917B4C-FCA7-4AEB-A37A-839103BCDC3A}" srcId="{2B4352AC-36C2-4005-B77B-8859A00F107D}" destId="{36E46F68-D562-408A-AFB5-5F8F2C45300E}" srcOrd="0" destOrd="0" parTransId="{6C17E5CE-AC8D-4859-B44A-6A9281A8608F}" sibTransId="{8F8B71C9-60F1-462C-8DA2-612C4C25D0F2}"/>
    <dgm:cxn modelId="{D0010A90-C8BD-4F39-8E16-755A0337B5DD}" type="presOf" srcId="{0ABF76CF-B061-49F7-9246-0DDE4BB5D719}" destId="{054D0707-FE49-489A-BDBC-3F2E3E0D3978}" srcOrd="1" destOrd="0" presId="urn:microsoft.com/office/officeart/2009/3/layout/HorizontalOrganizationChart"/>
    <dgm:cxn modelId="{26962DE5-7B7A-4D47-9B44-889AB2AE231D}" type="presOf" srcId="{91DF7B0D-4C46-4830-BCDD-47F677B04723}" destId="{0439AED5-AA0B-4201-A791-4BF99F28A5A0}" srcOrd="1" destOrd="0" presId="urn:microsoft.com/office/officeart/2009/3/layout/HorizontalOrganizationChart"/>
    <dgm:cxn modelId="{02FB4ED2-8806-44FF-8870-3D1F112C24A9}" type="presOf" srcId="{6C17E5CE-AC8D-4859-B44A-6A9281A8608F}" destId="{33D5FCEE-099B-4273-AE5C-3E60904117B0}" srcOrd="0" destOrd="0" presId="urn:microsoft.com/office/officeart/2009/3/layout/HorizontalOrganizationChart"/>
    <dgm:cxn modelId="{D6113235-5BF1-48AB-81FA-14AB2C59BA3C}" srcId="{2B4352AC-36C2-4005-B77B-8859A00F107D}" destId="{A936A23D-ED66-4106-B4F7-72AEFBBB2448}" srcOrd="3" destOrd="0" parTransId="{23994A98-821E-4C0F-8C6D-67508D385C14}" sibTransId="{FE254309-1FAE-4A13-840B-40F55B41371C}"/>
    <dgm:cxn modelId="{9DDCA94D-BD5F-4573-9972-A9E7BA62FCD2}" type="presOf" srcId="{91DF7B0D-4C46-4830-BCDD-47F677B04723}" destId="{76060C0B-47B1-4439-AE51-80B46DD7A157}" srcOrd="0" destOrd="0" presId="urn:microsoft.com/office/officeart/2009/3/layout/HorizontalOrganizationChart"/>
    <dgm:cxn modelId="{6A6B5F4F-16C1-4B31-8197-A8155FD546FD}" type="presOf" srcId="{DA9C9D95-23A9-47A3-8AA6-B8D2BC5CB47E}" destId="{EC543664-788F-4222-9253-C638569A3282}" srcOrd="0" destOrd="0" presId="urn:microsoft.com/office/officeart/2009/3/layout/HorizontalOrganizationChart"/>
    <dgm:cxn modelId="{D68A2935-2146-41FD-842A-4BAD1BBEBBA7}" type="presOf" srcId="{23994A98-821E-4C0F-8C6D-67508D385C14}" destId="{FDEEFB2A-6636-4B70-A29E-0640B1C9F5B4}" srcOrd="0" destOrd="0" presId="urn:microsoft.com/office/officeart/2009/3/layout/HorizontalOrganizationChart"/>
    <dgm:cxn modelId="{ED901E9D-2B67-4864-840E-42B7685D3805}" type="presOf" srcId="{36E46F68-D562-408A-AFB5-5F8F2C45300E}" destId="{44D512DD-F0DE-454B-943A-49C77B95F528}" srcOrd="1" destOrd="0" presId="urn:microsoft.com/office/officeart/2009/3/layout/HorizontalOrganizationChart"/>
    <dgm:cxn modelId="{028EF762-54CF-4721-921F-5DAB9ACB8AAB}" type="presOf" srcId="{049AD97A-30B2-40CE-94CE-04AC287170B3}" destId="{1020D198-B145-4BA5-8C5B-2A0E0D508E27}" srcOrd="0" destOrd="0" presId="urn:microsoft.com/office/officeart/2009/3/layout/HorizontalOrganizationChart"/>
    <dgm:cxn modelId="{48777DEC-5D60-41A7-97DA-DEA2EA1BA4C1}" type="presOf" srcId="{79B345EC-F7C2-4B36-9B2B-90F481376F37}" destId="{F18702AE-30F4-4A22-92C8-7C53499CB24E}" srcOrd="0" destOrd="0" presId="urn:microsoft.com/office/officeart/2009/3/layout/HorizontalOrganizationChart"/>
    <dgm:cxn modelId="{C3D8DF6E-19B0-4859-8CB6-8794DC1FD555}" type="presOf" srcId="{36E46F68-D562-408A-AFB5-5F8F2C45300E}" destId="{B7282BA7-EA0F-416C-A48D-8381324C06B0}" srcOrd="0" destOrd="0" presId="urn:microsoft.com/office/officeart/2009/3/layout/HorizontalOrganizationChart"/>
    <dgm:cxn modelId="{0CFAB51D-C48E-4C36-ADFB-F466565A4700}" type="presOf" srcId="{0ABF76CF-B061-49F7-9246-0DDE4BB5D719}" destId="{6D395A52-1FF6-42B5-AAE0-42C3FB82A4F5}" srcOrd="0" destOrd="0" presId="urn:microsoft.com/office/officeart/2009/3/layout/HorizontalOrganizationChart"/>
    <dgm:cxn modelId="{965D4D4B-8EBD-45FB-AC57-555CFFE3F739}" type="presOf" srcId="{4C17DF2C-620D-4C21-97B9-3D7A9862AA6E}" destId="{8ABBE08A-ED56-468F-B3DB-BE8C56BFEC4F}" srcOrd="0" destOrd="0" presId="urn:microsoft.com/office/officeart/2009/3/layout/HorizontalOrganizationChart"/>
    <dgm:cxn modelId="{B5C02110-225B-4AA2-9EAF-A8DAAAFA6647}" type="presOf" srcId="{DA9C9D95-23A9-47A3-8AA6-B8D2BC5CB47E}" destId="{3CBB6001-AC91-45C4-B8E6-A0AD52343BC9}" srcOrd="1" destOrd="0" presId="urn:microsoft.com/office/officeart/2009/3/layout/HorizontalOrganizationChart"/>
    <dgm:cxn modelId="{049D1C62-2AFE-4A65-B829-6E0612677460}" type="presOf" srcId="{382C9295-DA19-4528-8C6B-0C9E40AD64C5}" destId="{2E9DB204-791E-486D-B3E2-D6137BBA6CB3}" srcOrd="0" destOrd="0" presId="urn:microsoft.com/office/officeart/2009/3/layout/HorizontalOrganizationChart"/>
    <dgm:cxn modelId="{750E013B-3D66-47D6-A060-2A7DD379E8E8}" type="presOf" srcId="{6D7D4AFB-6BD7-40E9-9F09-CEFBCF1758E3}" destId="{DA0D4B74-2FA5-45C6-B016-5DC53111509C}" srcOrd="0" destOrd="0" presId="urn:microsoft.com/office/officeart/2009/3/layout/HorizontalOrganizationChart"/>
    <dgm:cxn modelId="{EC31EFEA-F342-406E-8668-FDF49295A07F}" type="presOf" srcId="{2B4352AC-36C2-4005-B77B-8859A00F107D}" destId="{13295AD5-FA86-403A-A25C-3575083A6B91}" srcOrd="1" destOrd="0" presId="urn:microsoft.com/office/officeart/2009/3/layout/HorizontalOrganizationChart"/>
    <dgm:cxn modelId="{6809B7CC-6D41-4A20-AA7C-D0750F7357FE}" srcId="{2B4352AC-36C2-4005-B77B-8859A00F107D}" destId="{91DF7B0D-4C46-4830-BCDD-47F677B04723}" srcOrd="4" destOrd="0" parTransId="{382C9295-DA19-4528-8C6B-0C9E40AD64C5}" sibTransId="{8A5251D9-E21E-4968-AD67-9BB1E802F6B5}"/>
    <dgm:cxn modelId="{30BE6FEF-500D-4BDD-8E56-C831CE0E941C}" srcId="{2B4352AC-36C2-4005-B77B-8859A00F107D}" destId="{0ABF76CF-B061-49F7-9246-0DDE4BB5D719}" srcOrd="2" destOrd="0" parTransId="{79B345EC-F7C2-4B36-9B2B-90F481376F37}" sibTransId="{6FE53DA2-ECA9-42E2-8119-EB3F39EB8298}"/>
    <dgm:cxn modelId="{CE101659-FDF8-4924-B013-A2AA3EC8B1C2}" type="presOf" srcId="{049AD97A-30B2-40CE-94CE-04AC287170B3}" destId="{283632CA-6BBB-48AB-BAD9-3C37BB671E24}" srcOrd="1" destOrd="0" presId="urn:microsoft.com/office/officeart/2009/3/layout/HorizontalOrganizationChart"/>
    <dgm:cxn modelId="{9B74FEE9-2C40-4A94-BB9F-E3C6EA25EC43}" type="presOf" srcId="{A936A23D-ED66-4106-B4F7-72AEFBBB2448}" destId="{154384E2-4301-4E93-8F7B-DAE969F83C15}" srcOrd="1" destOrd="0" presId="urn:microsoft.com/office/officeart/2009/3/layout/HorizontalOrganizationChart"/>
    <dgm:cxn modelId="{112312A1-0AB9-4587-8127-4E5DFA12FE19}" type="presParOf" srcId="{26C1E564-23CE-4DCD-B535-9AB81DB43A4F}" destId="{840A10FB-ADE0-447E-9BDD-A0AD520BF92E}" srcOrd="0" destOrd="0" presId="urn:microsoft.com/office/officeart/2009/3/layout/HorizontalOrganizationChart"/>
    <dgm:cxn modelId="{257D84F3-4375-49E1-89E3-95C32ECECC6C}" type="presParOf" srcId="{840A10FB-ADE0-447E-9BDD-A0AD520BF92E}" destId="{7B5E22CD-7D42-4ACD-B664-0DE1C0F58C54}" srcOrd="0" destOrd="0" presId="urn:microsoft.com/office/officeart/2009/3/layout/HorizontalOrganizationChart"/>
    <dgm:cxn modelId="{88CE67CA-246C-48AE-951D-C443EB6AF4B8}" type="presParOf" srcId="{7B5E22CD-7D42-4ACD-B664-0DE1C0F58C54}" destId="{C752270F-3109-4319-8DE0-6D01889D0BB0}" srcOrd="0" destOrd="0" presId="urn:microsoft.com/office/officeart/2009/3/layout/HorizontalOrganizationChart"/>
    <dgm:cxn modelId="{5A449992-F2D1-47F5-A8B8-B39E83EF8358}" type="presParOf" srcId="{7B5E22CD-7D42-4ACD-B664-0DE1C0F58C54}" destId="{13295AD5-FA86-403A-A25C-3575083A6B91}" srcOrd="1" destOrd="0" presId="urn:microsoft.com/office/officeart/2009/3/layout/HorizontalOrganizationChart"/>
    <dgm:cxn modelId="{645CB8BD-70B7-471F-9DDD-98BB0E8D0779}" type="presParOf" srcId="{840A10FB-ADE0-447E-9BDD-A0AD520BF92E}" destId="{21021D06-F0CC-4F75-9194-A08A071EF425}" srcOrd="1" destOrd="0" presId="urn:microsoft.com/office/officeart/2009/3/layout/HorizontalOrganizationChart"/>
    <dgm:cxn modelId="{E3F16C22-9E59-48BD-B35F-21A01AA56E3F}" type="presParOf" srcId="{21021D06-F0CC-4F75-9194-A08A071EF425}" destId="{33D5FCEE-099B-4273-AE5C-3E60904117B0}" srcOrd="0" destOrd="0" presId="urn:microsoft.com/office/officeart/2009/3/layout/HorizontalOrganizationChart"/>
    <dgm:cxn modelId="{2B860809-EE05-4829-B5B2-9C79319F1EBC}" type="presParOf" srcId="{21021D06-F0CC-4F75-9194-A08A071EF425}" destId="{B514BD70-9246-41B9-BBA1-B15346DD0B05}" srcOrd="1" destOrd="0" presId="urn:microsoft.com/office/officeart/2009/3/layout/HorizontalOrganizationChart"/>
    <dgm:cxn modelId="{A0FCEF50-E9C6-46B5-A9A6-ACE185F2461E}" type="presParOf" srcId="{B514BD70-9246-41B9-BBA1-B15346DD0B05}" destId="{2BCC5538-6DC9-4735-8AB4-465240D255B9}" srcOrd="0" destOrd="0" presId="urn:microsoft.com/office/officeart/2009/3/layout/HorizontalOrganizationChart"/>
    <dgm:cxn modelId="{BAC7391A-FE63-4CF0-A07D-01A9A88C705D}" type="presParOf" srcId="{2BCC5538-6DC9-4735-8AB4-465240D255B9}" destId="{B7282BA7-EA0F-416C-A48D-8381324C06B0}" srcOrd="0" destOrd="0" presId="urn:microsoft.com/office/officeart/2009/3/layout/HorizontalOrganizationChart"/>
    <dgm:cxn modelId="{837588DC-8E4C-4A3D-9E07-00A8A8A8A0AF}" type="presParOf" srcId="{2BCC5538-6DC9-4735-8AB4-465240D255B9}" destId="{44D512DD-F0DE-454B-943A-49C77B95F528}" srcOrd="1" destOrd="0" presId="urn:microsoft.com/office/officeart/2009/3/layout/HorizontalOrganizationChart"/>
    <dgm:cxn modelId="{2547F5A0-9FC6-4B04-8EAB-E8E892A1CC71}" type="presParOf" srcId="{B514BD70-9246-41B9-BBA1-B15346DD0B05}" destId="{4F336736-45C2-4086-8348-A9724BD41534}" srcOrd="1" destOrd="0" presId="urn:microsoft.com/office/officeart/2009/3/layout/HorizontalOrganizationChart"/>
    <dgm:cxn modelId="{F99CB909-5538-485D-A8B0-74B21D903A33}" type="presParOf" srcId="{B514BD70-9246-41B9-BBA1-B15346DD0B05}" destId="{0D553101-17C6-4B5F-AB58-54BF4CFA031A}" srcOrd="2" destOrd="0" presId="urn:microsoft.com/office/officeart/2009/3/layout/HorizontalOrganizationChart"/>
    <dgm:cxn modelId="{042B40A1-09B8-499A-B348-7710FA01CA1C}" type="presParOf" srcId="{21021D06-F0CC-4F75-9194-A08A071EF425}" destId="{8ABBE08A-ED56-468F-B3DB-BE8C56BFEC4F}" srcOrd="2" destOrd="0" presId="urn:microsoft.com/office/officeart/2009/3/layout/HorizontalOrganizationChart"/>
    <dgm:cxn modelId="{B9A03F90-F35B-4E54-B952-F9E4E3F1DCC5}" type="presParOf" srcId="{21021D06-F0CC-4F75-9194-A08A071EF425}" destId="{86253F6C-6A7E-4419-A5AD-1C85034559C6}" srcOrd="3" destOrd="0" presId="urn:microsoft.com/office/officeart/2009/3/layout/HorizontalOrganizationChart"/>
    <dgm:cxn modelId="{47591D06-380A-4F1C-85F8-E173B30E26AD}" type="presParOf" srcId="{86253F6C-6A7E-4419-A5AD-1C85034559C6}" destId="{29DC033E-0534-4A44-9905-09099E8B2512}" srcOrd="0" destOrd="0" presId="urn:microsoft.com/office/officeart/2009/3/layout/HorizontalOrganizationChart"/>
    <dgm:cxn modelId="{1DBA04AF-E653-41C9-875E-0B607F53C864}" type="presParOf" srcId="{29DC033E-0534-4A44-9905-09099E8B2512}" destId="{1020D198-B145-4BA5-8C5B-2A0E0D508E27}" srcOrd="0" destOrd="0" presId="urn:microsoft.com/office/officeart/2009/3/layout/HorizontalOrganizationChart"/>
    <dgm:cxn modelId="{573E2B71-4F64-4BF4-90E1-2E28073228B9}" type="presParOf" srcId="{29DC033E-0534-4A44-9905-09099E8B2512}" destId="{283632CA-6BBB-48AB-BAD9-3C37BB671E24}" srcOrd="1" destOrd="0" presId="urn:microsoft.com/office/officeart/2009/3/layout/HorizontalOrganizationChart"/>
    <dgm:cxn modelId="{E32D4551-B388-4FC2-A5A7-B87192A40292}" type="presParOf" srcId="{86253F6C-6A7E-4419-A5AD-1C85034559C6}" destId="{EF194DF5-84C8-4084-8239-5077C58CF9A7}" srcOrd="1" destOrd="0" presId="urn:microsoft.com/office/officeart/2009/3/layout/HorizontalOrganizationChart"/>
    <dgm:cxn modelId="{350775E4-8DE9-4FF6-9144-9AC0A0D3DB25}" type="presParOf" srcId="{86253F6C-6A7E-4419-A5AD-1C85034559C6}" destId="{3EB069B5-7F42-4E4B-BEE9-F6530ADE59BB}" srcOrd="2" destOrd="0" presId="urn:microsoft.com/office/officeart/2009/3/layout/HorizontalOrganizationChart"/>
    <dgm:cxn modelId="{DF80F8B5-3E1A-429B-807E-99D81EF00802}" type="presParOf" srcId="{21021D06-F0CC-4F75-9194-A08A071EF425}" destId="{F18702AE-30F4-4A22-92C8-7C53499CB24E}" srcOrd="4" destOrd="0" presId="urn:microsoft.com/office/officeart/2009/3/layout/HorizontalOrganizationChart"/>
    <dgm:cxn modelId="{5C50EB68-F3D3-4078-8A3D-10D7962FB65D}" type="presParOf" srcId="{21021D06-F0CC-4F75-9194-A08A071EF425}" destId="{C1840762-81E8-4DF0-A1BA-57FC00CDDEE4}" srcOrd="5" destOrd="0" presId="urn:microsoft.com/office/officeart/2009/3/layout/HorizontalOrganizationChart"/>
    <dgm:cxn modelId="{CA812E38-2E60-40F9-B232-1353D9E1166A}" type="presParOf" srcId="{C1840762-81E8-4DF0-A1BA-57FC00CDDEE4}" destId="{E9DE9CB6-BAED-40B7-BB52-C99711F7AD3D}" srcOrd="0" destOrd="0" presId="urn:microsoft.com/office/officeart/2009/3/layout/HorizontalOrganizationChart"/>
    <dgm:cxn modelId="{E7C9F83C-5335-4398-B9B5-3EBF00F28718}" type="presParOf" srcId="{E9DE9CB6-BAED-40B7-BB52-C99711F7AD3D}" destId="{6D395A52-1FF6-42B5-AAE0-42C3FB82A4F5}" srcOrd="0" destOrd="0" presId="urn:microsoft.com/office/officeart/2009/3/layout/HorizontalOrganizationChart"/>
    <dgm:cxn modelId="{19A387BE-FA51-4606-9715-E96880590969}" type="presParOf" srcId="{E9DE9CB6-BAED-40B7-BB52-C99711F7AD3D}" destId="{054D0707-FE49-489A-BDBC-3F2E3E0D3978}" srcOrd="1" destOrd="0" presId="urn:microsoft.com/office/officeart/2009/3/layout/HorizontalOrganizationChart"/>
    <dgm:cxn modelId="{0D132EBB-3528-4846-B62A-2148C1B83E29}" type="presParOf" srcId="{C1840762-81E8-4DF0-A1BA-57FC00CDDEE4}" destId="{E3926CFC-9718-4025-ACBA-6AF831328452}" srcOrd="1" destOrd="0" presId="urn:microsoft.com/office/officeart/2009/3/layout/HorizontalOrganizationChart"/>
    <dgm:cxn modelId="{4F542B74-2E1E-49BA-8240-AB2159ABD196}" type="presParOf" srcId="{C1840762-81E8-4DF0-A1BA-57FC00CDDEE4}" destId="{44DD4845-FF21-4513-BB19-14852D0A9A4C}" srcOrd="2" destOrd="0" presId="urn:microsoft.com/office/officeart/2009/3/layout/HorizontalOrganizationChart"/>
    <dgm:cxn modelId="{BB969641-05BF-4CC9-9475-5C2BD062C47C}" type="presParOf" srcId="{21021D06-F0CC-4F75-9194-A08A071EF425}" destId="{FDEEFB2A-6636-4B70-A29E-0640B1C9F5B4}" srcOrd="6" destOrd="0" presId="urn:microsoft.com/office/officeart/2009/3/layout/HorizontalOrganizationChart"/>
    <dgm:cxn modelId="{02F4ABD3-DA6E-4216-AE25-7B728B431B87}" type="presParOf" srcId="{21021D06-F0CC-4F75-9194-A08A071EF425}" destId="{D2426D9B-9603-4954-8EB6-044BFBF7BFD3}" srcOrd="7" destOrd="0" presId="urn:microsoft.com/office/officeart/2009/3/layout/HorizontalOrganizationChart"/>
    <dgm:cxn modelId="{672F9E08-0244-43C2-8155-EB81E1ED372C}" type="presParOf" srcId="{D2426D9B-9603-4954-8EB6-044BFBF7BFD3}" destId="{E515C09D-184D-49AA-80B3-1A57D13C54E8}" srcOrd="0" destOrd="0" presId="urn:microsoft.com/office/officeart/2009/3/layout/HorizontalOrganizationChart"/>
    <dgm:cxn modelId="{2F7B3831-0644-401B-83C6-4C6859FC623F}" type="presParOf" srcId="{E515C09D-184D-49AA-80B3-1A57D13C54E8}" destId="{724B4C4B-BB4F-46C8-93F7-0C063A1E9E3D}" srcOrd="0" destOrd="0" presId="urn:microsoft.com/office/officeart/2009/3/layout/HorizontalOrganizationChart"/>
    <dgm:cxn modelId="{E9FC7BBE-E228-4CAC-906F-58062624ED79}" type="presParOf" srcId="{E515C09D-184D-49AA-80B3-1A57D13C54E8}" destId="{154384E2-4301-4E93-8F7B-DAE969F83C15}" srcOrd="1" destOrd="0" presId="urn:microsoft.com/office/officeart/2009/3/layout/HorizontalOrganizationChart"/>
    <dgm:cxn modelId="{C6ABBB5C-E22C-4BB5-9D34-8584DC17BF28}" type="presParOf" srcId="{D2426D9B-9603-4954-8EB6-044BFBF7BFD3}" destId="{22E7BA32-A267-4143-A8FF-B40034006080}" srcOrd="1" destOrd="0" presId="urn:microsoft.com/office/officeart/2009/3/layout/HorizontalOrganizationChart"/>
    <dgm:cxn modelId="{BD0B5EC5-AF9C-41D9-AA84-C3E0969B1C5E}" type="presParOf" srcId="{D2426D9B-9603-4954-8EB6-044BFBF7BFD3}" destId="{E241580A-4662-4627-AE63-3BC032819A37}" srcOrd="2" destOrd="0" presId="urn:microsoft.com/office/officeart/2009/3/layout/HorizontalOrganizationChart"/>
    <dgm:cxn modelId="{C5BABF02-F927-4850-867E-A0AB6F557E10}" type="presParOf" srcId="{21021D06-F0CC-4F75-9194-A08A071EF425}" destId="{2E9DB204-791E-486D-B3E2-D6137BBA6CB3}" srcOrd="8" destOrd="0" presId="urn:microsoft.com/office/officeart/2009/3/layout/HorizontalOrganizationChart"/>
    <dgm:cxn modelId="{3E3B66AB-9085-4F45-91FF-5CA36F8CCC19}" type="presParOf" srcId="{21021D06-F0CC-4F75-9194-A08A071EF425}" destId="{B64D86D0-00F7-48A1-9D87-A2E53752739B}" srcOrd="9" destOrd="0" presId="urn:microsoft.com/office/officeart/2009/3/layout/HorizontalOrganizationChart"/>
    <dgm:cxn modelId="{FFE7482A-8014-415F-9CDF-43FD8633123C}" type="presParOf" srcId="{B64D86D0-00F7-48A1-9D87-A2E53752739B}" destId="{37F396E5-7A35-42C0-A1AA-1C427B6517AA}" srcOrd="0" destOrd="0" presId="urn:microsoft.com/office/officeart/2009/3/layout/HorizontalOrganizationChart"/>
    <dgm:cxn modelId="{BBAC4227-3B46-40BC-A87A-120EA5D22479}" type="presParOf" srcId="{37F396E5-7A35-42C0-A1AA-1C427B6517AA}" destId="{76060C0B-47B1-4439-AE51-80B46DD7A157}" srcOrd="0" destOrd="0" presId="urn:microsoft.com/office/officeart/2009/3/layout/HorizontalOrganizationChart"/>
    <dgm:cxn modelId="{38429302-3C94-4775-80D3-464775E20911}" type="presParOf" srcId="{37F396E5-7A35-42C0-A1AA-1C427B6517AA}" destId="{0439AED5-AA0B-4201-A791-4BF99F28A5A0}" srcOrd="1" destOrd="0" presId="urn:microsoft.com/office/officeart/2009/3/layout/HorizontalOrganizationChart"/>
    <dgm:cxn modelId="{DCBA4427-1FEF-476B-8187-31555FB0B9FC}" type="presParOf" srcId="{B64D86D0-00F7-48A1-9D87-A2E53752739B}" destId="{CD2BA93A-AFB5-4D4E-A6DD-0D9D37290146}" srcOrd="1" destOrd="0" presId="urn:microsoft.com/office/officeart/2009/3/layout/HorizontalOrganizationChart"/>
    <dgm:cxn modelId="{27A62307-3253-4BCA-885A-1C8EBE31CE01}" type="presParOf" srcId="{B64D86D0-00F7-48A1-9D87-A2E53752739B}" destId="{A4A79DF5-FFAF-4981-A5DE-3CC69872670C}" srcOrd="2" destOrd="0" presId="urn:microsoft.com/office/officeart/2009/3/layout/HorizontalOrganizationChart"/>
    <dgm:cxn modelId="{2ADA2ACE-3B2D-4AE0-9A2E-541CDBE9563C}" type="presParOf" srcId="{21021D06-F0CC-4F75-9194-A08A071EF425}" destId="{DA0D4B74-2FA5-45C6-B016-5DC53111509C}" srcOrd="10" destOrd="0" presId="urn:microsoft.com/office/officeart/2009/3/layout/HorizontalOrganizationChart"/>
    <dgm:cxn modelId="{75673D9C-5697-404B-A4F1-4BECA25D3964}" type="presParOf" srcId="{21021D06-F0CC-4F75-9194-A08A071EF425}" destId="{092B6402-C4B5-4421-BFBB-AC6C865E45FA}" srcOrd="11" destOrd="0" presId="urn:microsoft.com/office/officeart/2009/3/layout/HorizontalOrganizationChart"/>
    <dgm:cxn modelId="{E35174E0-1A71-4416-AFF9-2297DC194E4C}" type="presParOf" srcId="{092B6402-C4B5-4421-BFBB-AC6C865E45FA}" destId="{24D82831-68F9-4B90-BACB-30BC4E28359E}" srcOrd="0" destOrd="0" presId="urn:microsoft.com/office/officeart/2009/3/layout/HorizontalOrganizationChart"/>
    <dgm:cxn modelId="{3E39BF0E-3D0C-423F-B817-E8752E11F5E3}" type="presParOf" srcId="{24D82831-68F9-4B90-BACB-30BC4E28359E}" destId="{EC543664-788F-4222-9253-C638569A3282}" srcOrd="0" destOrd="0" presId="urn:microsoft.com/office/officeart/2009/3/layout/HorizontalOrganizationChart"/>
    <dgm:cxn modelId="{F3445D2C-B1D8-43C5-9961-DEDBB050D198}" type="presParOf" srcId="{24D82831-68F9-4B90-BACB-30BC4E28359E}" destId="{3CBB6001-AC91-45C4-B8E6-A0AD52343BC9}" srcOrd="1" destOrd="0" presId="urn:microsoft.com/office/officeart/2009/3/layout/HorizontalOrganizationChart"/>
    <dgm:cxn modelId="{B3DFBD2E-8404-4425-B677-37962E7A8973}" type="presParOf" srcId="{092B6402-C4B5-4421-BFBB-AC6C865E45FA}" destId="{7479091B-CF43-43F6-B795-34552C0D33EC}" srcOrd="1" destOrd="0" presId="urn:microsoft.com/office/officeart/2009/3/layout/HorizontalOrganizationChart"/>
    <dgm:cxn modelId="{276A91EA-5567-418F-B967-DB95446FC949}" type="presParOf" srcId="{092B6402-C4B5-4421-BFBB-AC6C865E45FA}" destId="{4699B020-1096-4607-95E5-FA599D66C1FC}" srcOrd="2" destOrd="0" presId="urn:microsoft.com/office/officeart/2009/3/layout/HorizontalOrganizationChart"/>
    <dgm:cxn modelId="{959B12D7-B6D9-499F-9FDC-A2170CB88EB5}" type="presParOf" srcId="{840A10FB-ADE0-447E-9BDD-A0AD520BF92E}" destId="{C3F8CFCD-07E5-40B0-8A7D-F9C829D9AB24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58EDBA23-D66E-4A8D-9E8D-0A1A846AF1AB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5_1" csCatId="accent5" phldr="1"/>
      <dgm:spPr/>
      <dgm:t>
        <a:bodyPr/>
        <a:lstStyle/>
        <a:p>
          <a:endParaRPr lang="zh-CN" altLang="en-US"/>
        </a:p>
      </dgm:t>
    </dgm:pt>
    <dgm:pt modelId="{2B4352AC-36C2-4005-B77B-8859A00F107D}">
      <dgm:prSet phldrT="[文本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第</a:t>
          </a:r>
          <a:r>
            <a:rPr lang="en-US" altLang="zh-CN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数的运算</a:t>
          </a:r>
          <a:endParaRPr lang="zh-CN" altLang="en-US" sz="4400" b="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B2732596-A8D1-4F9C-A1BC-5CB663BCAFFD}" type="sibTrans" cxnId="{9D1F39EE-F3DF-4460-BF98-3B63B8F10762}">
      <dgm:prSet/>
      <dgm:spPr/>
      <dgm:t>
        <a:bodyPr/>
        <a:lstStyle/>
        <a:p>
          <a:endParaRPr lang="zh-CN" altLang="en-US"/>
        </a:p>
      </dgm:t>
    </dgm:pt>
    <dgm:pt modelId="{97DA3F80-CD18-4520-9991-2A6F2CE6C8EC}" type="parTrans" cxnId="{9D1F39EE-F3DF-4460-BF98-3B63B8F10762}">
      <dgm:prSet/>
      <dgm:spPr/>
      <dgm:t>
        <a:bodyPr/>
        <a:lstStyle/>
        <a:p>
          <a:endParaRPr lang="zh-CN" altLang="en-US"/>
        </a:p>
      </dgm:t>
    </dgm:pt>
    <dgm:pt modelId="{36E46F68-D562-408A-AFB5-5F8F2C45300E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、加法、乘法的结合律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6C17E5CE-AC8D-4859-B44A-6A9281A8608F}" type="parTrans" cxnId="{E9917B4C-FCA7-4AEB-A37A-839103BCDC3A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8F8B71C9-60F1-462C-8DA2-612C4C25D0F2}" type="sibTrans" cxnId="{E9917B4C-FCA7-4AEB-A37A-839103BCDC3A}">
      <dgm:prSet/>
      <dgm:spPr/>
      <dgm:t>
        <a:bodyPr/>
        <a:lstStyle/>
        <a:p>
          <a:endParaRPr lang="zh-CN" altLang="en-US"/>
        </a:p>
      </dgm:t>
    </dgm:pt>
    <dgm:pt modelId="{049AD97A-30B2-40CE-94CE-04AC287170B3}">
      <dgm:prSet phldrT="[文本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2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、减法去括号、除法的分数形式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4C17DF2C-620D-4C21-97B9-3D7A9862AA6E}" type="parTrans" cxnId="{59CAB66B-B96B-4C7E-94A5-A6EC3539DC4B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73696516-8C7D-439B-8BE4-4DBD249C9A82}" type="sibTrans" cxnId="{59CAB66B-B96B-4C7E-94A5-A6EC3539DC4B}">
      <dgm:prSet/>
      <dgm:spPr/>
      <dgm:t>
        <a:bodyPr/>
        <a:lstStyle/>
        <a:p>
          <a:endParaRPr lang="zh-CN" altLang="en-US"/>
        </a:p>
      </dgm:t>
    </dgm:pt>
    <dgm:pt modelId="{0ABF76CF-B061-49F7-9246-0DDE4BB5D719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3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、负数的加减乘除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79B345EC-F7C2-4B36-9B2B-90F481376F37}" type="parTrans" cxnId="{30BE6FEF-500D-4BDD-8E56-C831CE0E941C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6FE53DA2-ECA9-42E2-8119-EB3F39EB8298}" type="sibTrans" cxnId="{30BE6FEF-500D-4BDD-8E56-C831CE0E941C}">
      <dgm:prSet/>
      <dgm:spPr/>
      <dgm:t>
        <a:bodyPr/>
        <a:lstStyle/>
        <a:p>
          <a:endParaRPr lang="zh-CN" altLang="en-US"/>
        </a:p>
      </dgm:t>
    </dgm:pt>
    <dgm:pt modelId="{A936A23D-ED66-4106-B4F7-72AEFBBB2448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4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、分数的加减乘除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23994A98-821E-4C0F-8C6D-67508D385C14}" type="parTrans" cxnId="{D6113235-5BF1-48AB-81FA-14AB2C59BA3C}">
      <dgm:prSet/>
      <dgm:spPr/>
      <dgm:t>
        <a:bodyPr/>
        <a:lstStyle/>
        <a:p>
          <a:endParaRPr lang="zh-CN" altLang="en-US" sz="4400">
            <a:solidFill>
              <a:schemeClr val="tx1"/>
            </a:solidFill>
          </a:endParaRPr>
        </a:p>
      </dgm:t>
    </dgm:pt>
    <dgm:pt modelId="{FE254309-1FAE-4A13-840B-40F55B41371C}" type="sibTrans" cxnId="{D6113235-5BF1-48AB-81FA-14AB2C59BA3C}">
      <dgm:prSet/>
      <dgm:spPr/>
      <dgm:t>
        <a:bodyPr/>
        <a:lstStyle/>
        <a:p>
          <a:endParaRPr lang="zh-CN" altLang="en-US"/>
        </a:p>
      </dgm:t>
    </dgm:pt>
    <dgm:pt modelId="{91DF7B0D-4C46-4830-BCDD-47F677B04723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5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、运算的化简</a:t>
          </a: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提取公因数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382C9295-DA19-4528-8C6B-0C9E40AD64C5}" type="parTrans" cxnId="{6809B7CC-6D41-4A20-AA7C-D0750F7357FE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8A5251D9-E21E-4968-AD67-9BB1E802F6B5}" type="sibTrans" cxnId="{6809B7CC-6D41-4A20-AA7C-D0750F7357FE}">
      <dgm:prSet/>
      <dgm:spPr/>
      <dgm:t>
        <a:bodyPr/>
        <a:lstStyle/>
        <a:p>
          <a:endParaRPr lang="zh-CN" altLang="en-US"/>
        </a:p>
      </dgm:t>
    </dgm:pt>
    <dgm:pt modelId="{DA9C9D95-23A9-47A3-8AA6-B8D2BC5CB47E}">
      <dgm:prSet phldrT="[文本]" custT="1"/>
      <dgm:spPr/>
      <dgm:t>
        <a:bodyPr/>
        <a:lstStyle/>
        <a:p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6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、其它运算</a:t>
          </a:r>
          <a:r>
            <a:rPr lang="en-US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绝对值、平方、根号</a:t>
          </a:r>
          <a:endParaRPr lang="en-US" altLang="zh-CN" sz="4000" b="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6D7D4AFB-6BD7-40E9-9F09-CEFBCF1758E3}" type="parTrans" cxnId="{E08916CE-EC00-44B1-988E-46CCF2AE5AC1}">
      <dgm:prSet/>
      <dgm:spPr/>
      <dgm:t>
        <a:bodyPr/>
        <a:lstStyle/>
        <a:p>
          <a:endParaRPr lang="zh-CN" altLang="en-US">
            <a:solidFill>
              <a:schemeClr val="tx1"/>
            </a:solidFill>
          </a:endParaRPr>
        </a:p>
      </dgm:t>
    </dgm:pt>
    <dgm:pt modelId="{4B9A9E26-AA99-45D6-87A7-CEC128D7D9C6}" type="sibTrans" cxnId="{E08916CE-EC00-44B1-988E-46CCF2AE5AC1}">
      <dgm:prSet/>
      <dgm:spPr/>
      <dgm:t>
        <a:bodyPr/>
        <a:lstStyle/>
        <a:p>
          <a:endParaRPr lang="zh-CN" altLang="en-US"/>
        </a:p>
      </dgm:t>
    </dgm:pt>
    <dgm:pt modelId="{26C1E564-23CE-4DCD-B535-9AB81DB43A4F}" type="pres">
      <dgm:prSet presAssocID="{58EDBA23-D66E-4A8D-9E8D-0A1A846AF1A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840A10FB-ADE0-447E-9BDD-A0AD520BF92E}" type="pres">
      <dgm:prSet presAssocID="{2B4352AC-36C2-4005-B77B-8859A00F107D}" presName="hierRoot1" presStyleCnt="0">
        <dgm:presLayoutVars>
          <dgm:hierBranch val="init"/>
        </dgm:presLayoutVars>
      </dgm:prSet>
      <dgm:spPr/>
    </dgm:pt>
    <dgm:pt modelId="{7B5E22CD-7D42-4ACD-B664-0DE1C0F58C54}" type="pres">
      <dgm:prSet presAssocID="{2B4352AC-36C2-4005-B77B-8859A00F107D}" presName="rootComposite1" presStyleCnt="0"/>
      <dgm:spPr/>
    </dgm:pt>
    <dgm:pt modelId="{C752270F-3109-4319-8DE0-6D01889D0BB0}" type="pres">
      <dgm:prSet presAssocID="{2B4352AC-36C2-4005-B77B-8859A00F107D}" presName="rootText1" presStyleLbl="node0" presStyleIdx="0" presStyleCnt="1" custScaleX="171321" custScaleY="159313" custLinFactNeighborY="-1427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3295AD5-FA86-403A-A25C-3575083A6B91}" type="pres">
      <dgm:prSet presAssocID="{2B4352AC-36C2-4005-B77B-8859A00F107D}" presName="rootConnector1" presStyleLbl="node1" presStyleIdx="0" presStyleCnt="0"/>
      <dgm:spPr/>
      <dgm:t>
        <a:bodyPr/>
        <a:lstStyle/>
        <a:p>
          <a:endParaRPr lang="zh-CN" altLang="en-US"/>
        </a:p>
      </dgm:t>
    </dgm:pt>
    <dgm:pt modelId="{21021D06-F0CC-4F75-9194-A08A071EF425}" type="pres">
      <dgm:prSet presAssocID="{2B4352AC-36C2-4005-B77B-8859A00F107D}" presName="hierChild2" presStyleCnt="0"/>
      <dgm:spPr/>
    </dgm:pt>
    <dgm:pt modelId="{33D5FCEE-099B-4273-AE5C-3E60904117B0}" type="pres">
      <dgm:prSet presAssocID="{6C17E5CE-AC8D-4859-B44A-6A9281A8608F}" presName="Name64" presStyleLbl="parChTrans1D2" presStyleIdx="0" presStyleCnt="6"/>
      <dgm:spPr/>
      <dgm:t>
        <a:bodyPr/>
        <a:lstStyle/>
        <a:p>
          <a:endParaRPr lang="zh-CN" altLang="en-US"/>
        </a:p>
      </dgm:t>
    </dgm:pt>
    <dgm:pt modelId="{B514BD70-9246-41B9-BBA1-B15346DD0B05}" type="pres">
      <dgm:prSet presAssocID="{36E46F68-D562-408A-AFB5-5F8F2C45300E}" presName="hierRoot2" presStyleCnt="0">
        <dgm:presLayoutVars>
          <dgm:hierBranch val="init"/>
        </dgm:presLayoutVars>
      </dgm:prSet>
      <dgm:spPr/>
    </dgm:pt>
    <dgm:pt modelId="{2BCC5538-6DC9-4735-8AB4-465240D255B9}" type="pres">
      <dgm:prSet presAssocID="{36E46F68-D562-408A-AFB5-5F8F2C45300E}" presName="rootComposite" presStyleCnt="0"/>
      <dgm:spPr/>
    </dgm:pt>
    <dgm:pt modelId="{B7282BA7-EA0F-416C-A48D-8381324C06B0}" type="pres">
      <dgm:prSet presAssocID="{36E46F68-D562-408A-AFB5-5F8F2C45300E}" presName="rootText" presStyleLbl="node2" presStyleIdx="0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4D512DD-F0DE-454B-943A-49C77B95F528}" type="pres">
      <dgm:prSet presAssocID="{36E46F68-D562-408A-AFB5-5F8F2C45300E}" presName="rootConnector" presStyleLbl="node2" presStyleIdx="0" presStyleCnt="6"/>
      <dgm:spPr/>
      <dgm:t>
        <a:bodyPr/>
        <a:lstStyle/>
        <a:p>
          <a:endParaRPr lang="zh-CN" altLang="en-US"/>
        </a:p>
      </dgm:t>
    </dgm:pt>
    <dgm:pt modelId="{4F336736-45C2-4086-8348-A9724BD41534}" type="pres">
      <dgm:prSet presAssocID="{36E46F68-D562-408A-AFB5-5F8F2C45300E}" presName="hierChild4" presStyleCnt="0"/>
      <dgm:spPr/>
    </dgm:pt>
    <dgm:pt modelId="{0D553101-17C6-4B5F-AB58-54BF4CFA031A}" type="pres">
      <dgm:prSet presAssocID="{36E46F68-D562-408A-AFB5-5F8F2C45300E}" presName="hierChild5" presStyleCnt="0"/>
      <dgm:spPr/>
    </dgm:pt>
    <dgm:pt modelId="{8ABBE08A-ED56-468F-B3DB-BE8C56BFEC4F}" type="pres">
      <dgm:prSet presAssocID="{4C17DF2C-620D-4C21-97B9-3D7A9862AA6E}" presName="Name64" presStyleLbl="parChTrans1D2" presStyleIdx="1" presStyleCnt="6"/>
      <dgm:spPr/>
      <dgm:t>
        <a:bodyPr/>
        <a:lstStyle/>
        <a:p>
          <a:endParaRPr lang="zh-CN" altLang="en-US"/>
        </a:p>
      </dgm:t>
    </dgm:pt>
    <dgm:pt modelId="{86253F6C-6A7E-4419-A5AD-1C85034559C6}" type="pres">
      <dgm:prSet presAssocID="{049AD97A-30B2-40CE-94CE-04AC287170B3}" presName="hierRoot2" presStyleCnt="0">
        <dgm:presLayoutVars>
          <dgm:hierBranch val="init"/>
        </dgm:presLayoutVars>
      </dgm:prSet>
      <dgm:spPr/>
    </dgm:pt>
    <dgm:pt modelId="{29DC033E-0534-4A44-9905-09099E8B2512}" type="pres">
      <dgm:prSet presAssocID="{049AD97A-30B2-40CE-94CE-04AC287170B3}" presName="rootComposite" presStyleCnt="0"/>
      <dgm:spPr/>
    </dgm:pt>
    <dgm:pt modelId="{1020D198-B145-4BA5-8C5B-2A0E0D508E27}" type="pres">
      <dgm:prSet presAssocID="{049AD97A-30B2-40CE-94CE-04AC287170B3}" presName="rootText" presStyleLbl="node2" presStyleIdx="1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83632CA-6BBB-48AB-BAD9-3C37BB671E24}" type="pres">
      <dgm:prSet presAssocID="{049AD97A-30B2-40CE-94CE-04AC287170B3}" presName="rootConnector" presStyleLbl="node2" presStyleIdx="1" presStyleCnt="6"/>
      <dgm:spPr/>
      <dgm:t>
        <a:bodyPr/>
        <a:lstStyle/>
        <a:p>
          <a:endParaRPr lang="zh-CN" altLang="en-US"/>
        </a:p>
      </dgm:t>
    </dgm:pt>
    <dgm:pt modelId="{EF194DF5-84C8-4084-8239-5077C58CF9A7}" type="pres">
      <dgm:prSet presAssocID="{049AD97A-30B2-40CE-94CE-04AC287170B3}" presName="hierChild4" presStyleCnt="0"/>
      <dgm:spPr/>
    </dgm:pt>
    <dgm:pt modelId="{3EB069B5-7F42-4E4B-BEE9-F6530ADE59BB}" type="pres">
      <dgm:prSet presAssocID="{049AD97A-30B2-40CE-94CE-04AC287170B3}" presName="hierChild5" presStyleCnt="0"/>
      <dgm:spPr/>
    </dgm:pt>
    <dgm:pt modelId="{F18702AE-30F4-4A22-92C8-7C53499CB24E}" type="pres">
      <dgm:prSet presAssocID="{79B345EC-F7C2-4B36-9B2B-90F481376F37}" presName="Name64" presStyleLbl="parChTrans1D2" presStyleIdx="2" presStyleCnt="6"/>
      <dgm:spPr/>
      <dgm:t>
        <a:bodyPr/>
        <a:lstStyle/>
        <a:p>
          <a:endParaRPr lang="zh-CN" altLang="en-US"/>
        </a:p>
      </dgm:t>
    </dgm:pt>
    <dgm:pt modelId="{C1840762-81E8-4DF0-A1BA-57FC00CDDEE4}" type="pres">
      <dgm:prSet presAssocID="{0ABF76CF-B061-49F7-9246-0DDE4BB5D719}" presName="hierRoot2" presStyleCnt="0">
        <dgm:presLayoutVars>
          <dgm:hierBranch val="init"/>
        </dgm:presLayoutVars>
      </dgm:prSet>
      <dgm:spPr/>
    </dgm:pt>
    <dgm:pt modelId="{E9DE9CB6-BAED-40B7-BB52-C99711F7AD3D}" type="pres">
      <dgm:prSet presAssocID="{0ABF76CF-B061-49F7-9246-0DDE4BB5D719}" presName="rootComposite" presStyleCnt="0"/>
      <dgm:spPr/>
    </dgm:pt>
    <dgm:pt modelId="{6D395A52-1FF6-42B5-AAE0-42C3FB82A4F5}" type="pres">
      <dgm:prSet presAssocID="{0ABF76CF-B061-49F7-9246-0DDE4BB5D719}" presName="rootText" presStyleLbl="node2" presStyleIdx="2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54D0707-FE49-489A-BDBC-3F2E3E0D3978}" type="pres">
      <dgm:prSet presAssocID="{0ABF76CF-B061-49F7-9246-0DDE4BB5D719}" presName="rootConnector" presStyleLbl="node2" presStyleIdx="2" presStyleCnt="6"/>
      <dgm:spPr/>
      <dgm:t>
        <a:bodyPr/>
        <a:lstStyle/>
        <a:p>
          <a:endParaRPr lang="zh-CN" altLang="en-US"/>
        </a:p>
      </dgm:t>
    </dgm:pt>
    <dgm:pt modelId="{E3926CFC-9718-4025-ACBA-6AF831328452}" type="pres">
      <dgm:prSet presAssocID="{0ABF76CF-B061-49F7-9246-0DDE4BB5D719}" presName="hierChild4" presStyleCnt="0"/>
      <dgm:spPr/>
    </dgm:pt>
    <dgm:pt modelId="{44DD4845-FF21-4513-BB19-14852D0A9A4C}" type="pres">
      <dgm:prSet presAssocID="{0ABF76CF-B061-49F7-9246-0DDE4BB5D719}" presName="hierChild5" presStyleCnt="0"/>
      <dgm:spPr/>
    </dgm:pt>
    <dgm:pt modelId="{FDEEFB2A-6636-4B70-A29E-0640B1C9F5B4}" type="pres">
      <dgm:prSet presAssocID="{23994A98-821E-4C0F-8C6D-67508D385C14}" presName="Name64" presStyleLbl="parChTrans1D2" presStyleIdx="3" presStyleCnt="6"/>
      <dgm:spPr/>
      <dgm:t>
        <a:bodyPr/>
        <a:lstStyle/>
        <a:p>
          <a:endParaRPr lang="zh-CN" altLang="en-US"/>
        </a:p>
      </dgm:t>
    </dgm:pt>
    <dgm:pt modelId="{D2426D9B-9603-4954-8EB6-044BFBF7BFD3}" type="pres">
      <dgm:prSet presAssocID="{A936A23D-ED66-4106-B4F7-72AEFBBB2448}" presName="hierRoot2" presStyleCnt="0">
        <dgm:presLayoutVars>
          <dgm:hierBranch val="init"/>
        </dgm:presLayoutVars>
      </dgm:prSet>
      <dgm:spPr/>
    </dgm:pt>
    <dgm:pt modelId="{E515C09D-184D-49AA-80B3-1A57D13C54E8}" type="pres">
      <dgm:prSet presAssocID="{A936A23D-ED66-4106-B4F7-72AEFBBB2448}" presName="rootComposite" presStyleCnt="0"/>
      <dgm:spPr/>
    </dgm:pt>
    <dgm:pt modelId="{724B4C4B-BB4F-46C8-93F7-0C063A1E9E3D}" type="pres">
      <dgm:prSet presAssocID="{A936A23D-ED66-4106-B4F7-72AEFBBB2448}" presName="rootText" presStyleLbl="node2" presStyleIdx="3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54384E2-4301-4E93-8F7B-DAE969F83C15}" type="pres">
      <dgm:prSet presAssocID="{A936A23D-ED66-4106-B4F7-72AEFBBB2448}" presName="rootConnector" presStyleLbl="node2" presStyleIdx="3" presStyleCnt="6"/>
      <dgm:spPr/>
      <dgm:t>
        <a:bodyPr/>
        <a:lstStyle/>
        <a:p>
          <a:endParaRPr lang="zh-CN" altLang="en-US"/>
        </a:p>
      </dgm:t>
    </dgm:pt>
    <dgm:pt modelId="{22E7BA32-A267-4143-A8FF-B40034006080}" type="pres">
      <dgm:prSet presAssocID="{A936A23D-ED66-4106-B4F7-72AEFBBB2448}" presName="hierChild4" presStyleCnt="0"/>
      <dgm:spPr/>
    </dgm:pt>
    <dgm:pt modelId="{E241580A-4662-4627-AE63-3BC032819A37}" type="pres">
      <dgm:prSet presAssocID="{A936A23D-ED66-4106-B4F7-72AEFBBB2448}" presName="hierChild5" presStyleCnt="0"/>
      <dgm:spPr/>
    </dgm:pt>
    <dgm:pt modelId="{2E9DB204-791E-486D-B3E2-D6137BBA6CB3}" type="pres">
      <dgm:prSet presAssocID="{382C9295-DA19-4528-8C6B-0C9E40AD64C5}" presName="Name64" presStyleLbl="parChTrans1D2" presStyleIdx="4" presStyleCnt="6"/>
      <dgm:spPr/>
      <dgm:t>
        <a:bodyPr/>
        <a:lstStyle/>
        <a:p>
          <a:endParaRPr lang="zh-CN" altLang="en-US"/>
        </a:p>
      </dgm:t>
    </dgm:pt>
    <dgm:pt modelId="{B64D86D0-00F7-48A1-9D87-A2E53752739B}" type="pres">
      <dgm:prSet presAssocID="{91DF7B0D-4C46-4830-BCDD-47F677B04723}" presName="hierRoot2" presStyleCnt="0">
        <dgm:presLayoutVars>
          <dgm:hierBranch val="init"/>
        </dgm:presLayoutVars>
      </dgm:prSet>
      <dgm:spPr/>
    </dgm:pt>
    <dgm:pt modelId="{37F396E5-7A35-42C0-A1AA-1C427B6517AA}" type="pres">
      <dgm:prSet presAssocID="{91DF7B0D-4C46-4830-BCDD-47F677B04723}" presName="rootComposite" presStyleCnt="0"/>
      <dgm:spPr/>
    </dgm:pt>
    <dgm:pt modelId="{76060C0B-47B1-4439-AE51-80B46DD7A157}" type="pres">
      <dgm:prSet presAssocID="{91DF7B0D-4C46-4830-BCDD-47F677B04723}" presName="rootText" presStyleLbl="node2" presStyleIdx="4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439AED5-AA0B-4201-A791-4BF99F28A5A0}" type="pres">
      <dgm:prSet presAssocID="{91DF7B0D-4C46-4830-BCDD-47F677B04723}" presName="rootConnector" presStyleLbl="node2" presStyleIdx="4" presStyleCnt="6"/>
      <dgm:spPr/>
      <dgm:t>
        <a:bodyPr/>
        <a:lstStyle/>
        <a:p>
          <a:endParaRPr lang="zh-CN" altLang="en-US"/>
        </a:p>
      </dgm:t>
    </dgm:pt>
    <dgm:pt modelId="{CD2BA93A-AFB5-4D4E-A6DD-0D9D37290146}" type="pres">
      <dgm:prSet presAssocID="{91DF7B0D-4C46-4830-BCDD-47F677B04723}" presName="hierChild4" presStyleCnt="0"/>
      <dgm:spPr/>
    </dgm:pt>
    <dgm:pt modelId="{A4A79DF5-FFAF-4981-A5DE-3CC69872670C}" type="pres">
      <dgm:prSet presAssocID="{91DF7B0D-4C46-4830-BCDD-47F677B04723}" presName="hierChild5" presStyleCnt="0"/>
      <dgm:spPr/>
    </dgm:pt>
    <dgm:pt modelId="{DA0D4B74-2FA5-45C6-B016-5DC53111509C}" type="pres">
      <dgm:prSet presAssocID="{6D7D4AFB-6BD7-40E9-9F09-CEFBCF1758E3}" presName="Name64" presStyleLbl="parChTrans1D2" presStyleIdx="5" presStyleCnt="6"/>
      <dgm:spPr/>
      <dgm:t>
        <a:bodyPr/>
        <a:lstStyle/>
        <a:p>
          <a:endParaRPr lang="zh-CN" altLang="en-US"/>
        </a:p>
      </dgm:t>
    </dgm:pt>
    <dgm:pt modelId="{092B6402-C4B5-4421-BFBB-AC6C865E45FA}" type="pres">
      <dgm:prSet presAssocID="{DA9C9D95-23A9-47A3-8AA6-B8D2BC5CB47E}" presName="hierRoot2" presStyleCnt="0">
        <dgm:presLayoutVars>
          <dgm:hierBranch val="init"/>
        </dgm:presLayoutVars>
      </dgm:prSet>
      <dgm:spPr/>
    </dgm:pt>
    <dgm:pt modelId="{24D82831-68F9-4B90-BACB-30BC4E28359E}" type="pres">
      <dgm:prSet presAssocID="{DA9C9D95-23A9-47A3-8AA6-B8D2BC5CB47E}" presName="rootComposite" presStyleCnt="0"/>
      <dgm:spPr/>
    </dgm:pt>
    <dgm:pt modelId="{EC543664-788F-4222-9253-C638569A3282}" type="pres">
      <dgm:prSet presAssocID="{DA9C9D95-23A9-47A3-8AA6-B8D2BC5CB47E}" presName="rootText" presStyleLbl="node2" presStyleIdx="5" presStyleCnt="6" custScaleX="282264" custScaleY="100371" custLinFactNeighborY="-304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CBB6001-AC91-45C4-B8E6-A0AD52343BC9}" type="pres">
      <dgm:prSet presAssocID="{DA9C9D95-23A9-47A3-8AA6-B8D2BC5CB47E}" presName="rootConnector" presStyleLbl="node2" presStyleIdx="5" presStyleCnt="6"/>
      <dgm:spPr/>
      <dgm:t>
        <a:bodyPr/>
        <a:lstStyle/>
        <a:p>
          <a:endParaRPr lang="zh-CN" altLang="en-US"/>
        </a:p>
      </dgm:t>
    </dgm:pt>
    <dgm:pt modelId="{7479091B-CF43-43F6-B795-34552C0D33EC}" type="pres">
      <dgm:prSet presAssocID="{DA9C9D95-23A9-47A3-8AA6-B8D2BC5CB47E}" presName="hierChild4" presStyleCnt="0"/>
      <dgm:spPr/>
    </dgm:pt>
    <dgm:pt modelId="{4699B020-1096-4607-95E5-FA599D66C1FC}" type="pres">
      <dgm:prSet presAssocID="{DA9C9D95-23A9-47A3-8AA6-B8D2BC5CB47E}" presName="hierChild5" presStyleCnt="0"/>
      <dgm:spPr/>
    </dgm:pt>
    <dgm:pt modelId="{C3F8CFCD-07E5-40B0-8A7D-F9C829D9AB24}" type="pres">
      <dgm:prSet presAssocID="{2B4352AC-36C2-4005-B77B-8859A00F107D}" presName="hierChild3" presStyleCnt="0"/>
      <dgm:spPr/>
    </dgm:pt>
  </dgm:ptLst>
  <dgm:cxnLst>
    <dgm:cxn modelId="{C99D597F-5451-43C8-BB34-CAF1406A7722}" type="presOf" srcId="{DA9C9D95-23A9-47A3-8AA6-B8D2BC5CB47E}" destId="{3CBB6001-AC91-45C4-B8E6-A0AD52343BC9}" srcOrd="1" destOrd="0" presId="urn:microsoft.com/office/officeart/2009/3/layout/HorizontalOrganizationChart"/>
    <dgm:cxn modelId="{54D83E19-4471-4E87-8936-B313BBA78FA6}" type="presOf" srcId="{79B345EC-F7C2-4B36-9B2B-90F481376F37}" destId="{F18702AE-30F4-4A22-92C8-7C53499CB24E}" srcOrd="0" destOrd="0" presId="urn:microsoft.com/office/officeart/2009/3/layout/HorizontalOrganizationChart"/>
    <dgm:cxn modelId="{68B5D267-0264-424F-B5D3-62A10E4BBC80}" type="presOf" srcId="{0ABF76CF-B061-49F7-9246-0DDE4BB5D719}" destId="{054D0707-FE49-489A-BDBC-3F2E3E0D3978}" srcOrd="1" destOrd="0" presId="urn:microsoft.com/office/officeart/2009/3/layout/HorizontalOrganizationChart"/>
    <dgm:cxn modelId="{59BD69A3-8C77-4B0E-A392-96489E741A52}" type="presOf" srcId="{049AD97A-30B2-40CE-94CE-04AC287170B3}" destId="{1020D198-B145-4BA5-8C5B-2A0E0D508E27}" srcOrd="0" destOrd="0" presId="urn:microsoft.com/office/officeart/2009/3/layout/HorizontalOrganizationChart"/>
    <dgm:cxn modelId="{59CAB66B-B96B-4C7E-94A5-A6EC3539DC4B}" srcId="{2B4352AC-36C2-4005-B77B-8859A00F107D}" destId="{049AD97A-30B2-40CE-94CE-04AC287170B3}" srcOrd="1" destOrd="0" parTransId="{4C17DF2C-620D-4C21-97B9-3D7A9862AA6E}" sibTransId="{73696516-8C7D-439B-8BE4-4DBD249C9A82}"/>
    <dgm:cxn modelId="{9D1F39EE-F3DF-4460-BF98-3B63B8F10762}" srcId="{58EDBA23-D66E-4A8D-9E8D-0A1A846AF1AB}" destId="{2B4352AC-36C2-4005-B77B-8859A00F107D}" srcOrd="0" destOrd="0" parTransId="{97DA3F80-CD18-4520-9991-2A6F2CE6C8EC}" sibTransId="{B2732596-A8D1-4F9C-A1BC-5CB663BCAFFD}"/>
    <dgm:cxn modelId="{743F3007-F9A2-450F-BD79-E40B7869D698}" type="presOf" srcId="{36E46F68-D562-408A-AFB5-5F8F2C45300E}" destId="{44D512DD-F0DE-454B-943A-49C77B95F528}" srcOrd="1" destOrd="0" presId="urn:microsoft.com/office/officeart/2009/3/layout/HorizontalOrganizationChart"/>
    <dgm:cxn modelId="{F09F59FA-24EC-4DC4-A187-A717C4CA4FB6}" type="presOf" srcId="{2B4352AC-36C2-4005-B77B-8859A00F107D}" destId="{C752270F-3109-4319-8DE0-6D01889D0BB0}" srcOrd="0" destOrd="0" presId="urn:microsoft.com/office/officeart/2009/3/layout/HorizontalOrganizationChart"/>
    <dgm:cxn modelId="{E08916CE-EC00-44B1-988E-46CCF2AE5AC1}" srcId="{2B4352AC-36C2-4005-B77B-8859A00F107D}" destId="{DA9C9D95-23A9-47A3-8AA6-B8D2BC5CB47E}" srcOrd="5" destOrd="0" parTransId="{6D7D4AFB-6BD7-40E9-9F09-CEFBCF1758E3}" sibTransId="{4B9A9E26-AA99-45D6-87A7-CEC128D7D9C6}"/>
    <dgm:cxn modelId="{E9917B4C-FCA7-4AEB-A37A-839103BCDC3A}" srcId="{2B4352AC-36C2-4005-B77B-8859A00F107D}" destId="{36E46F68-D562-408A-AFB5-5F8F2C45300E}" srcOrd="0" destOrd="0" parTransId="{6C17E5CE-AC8D-4859-B44A-6A9281A8608F}" sibTransId="{8F8B71C9-60F1-462C-8DA2-612C4C25D0F2}"/>
    <dgm:cxn modelId="{F89D6382-D395-4487-A8C0-6A1A802B7A64}" type="presOf" srcId="{4C17DF2C-620D-4C21-97B9-3D7A9862AA6E}" destId="{8ABBE08A-ED56-468F-B3DB-BE8C56BFEC4F}" srcOrd="0" destOrd="0" presId="urn:microsoft.com/office/officeart/2009/3/layout/HorizontalOrganizationChart"/>
    <dgm:cxn modelId="{D6113235-5BF1-48AB-81FA-14AB2C59BA3C}" srcId="{2B4352AC-36C2-4005-B77B-8859A00F107D}" destId="{A936A23D-ED66-4106-B4F7-72AEFBBB2448}" srcOrd="3" destOrd="0" parTransId="{23994A98-821E-4C0F-8C6D-67508D385C14}" sibTransId="{FE254309-1FAE-4A13-840B-40F55B41371C}"/>
    <dgm:cxn modelId="{79715525-EBBF-475D-903E-5BFB675301A5}" type="presOf" srcId="{6C17E5CE-AC8D-4859-B44A-6A9281A8608F}" destId="{33D5FCEE-099B-4273-AE5C-3E60904117B0}" srcOrd="0" destOrd="0" presId="urn:microsoft.com/office/officeart/2009/3/layout/HorizontalOrganizationChart"/>
    <dgm:cxn modelId="{ADEB8E27-10B7-43BD-ABE7-D1E69FE35B02}" type="presOf" srcId="{36E46F68-D562-408A-AFB5-5F8F2C45300E}" destId="{B7282BA7-EA0F-416C-A48D-8381324C06B0}" srcOrd="0" destOrd="0" presId="urn:microsoft.com/office/officeart/2009/3/layout/HorizontalOrganizationChart"/>
    <dgm:cxn modelId="{9D0176DF-E7AC-4A5C-971A-ECC9766E7F80}" type="presOf" srcId="{DA9C9D95-23A9-47A3-8AA6-B8D2BC5CB47E}" destId="{EC543664-788F-4222-9253-C638569A3282}" srcOrd="0" destOrd="0" presId="urn:microsoft.com/office/officeart/2009/3/layout/HorizontalOrganizationChart"/>
    <dgm:cxn modelId="{6133B0B9-33AC-4D69-A809-0F11E8332E5A}" type="presOf" srcId="{6D7D4AFB-6BD7-40E9-9F09-CEFBCF1758E3}" destId="{DA0D4B74-2FA5-45C6-B016-5DC53111509C}" srcOrd="0" destOrd="0" presId="urn:microsoft.com/office/officeart/2009/3/layout/HorizontalOrganizationChart"/>
    <dgm:cxn modelId="{20A713BC-359D-4213-9C2D-A6DFE02B3C37}" type="presOf" srcId="{A936A23D-ED66-4106-B4F7-72AEFBBB2448}" destId="{154384E2-4301-4E93-8F7B-DAE969F83C15}" srcOrd="1" destOrd="0" presId="urn:microsoft.com/office/officeart/2009/3/layout/HorizontalOrganizationChart"/>
    <dgm:cxn modelId="{564C06C9-C5C7-48A4-AB9F-C952436ADAF9}" type="presOf" srcId="{23994A98-821E-4C0F-8C6D-67508D385C14}" destId="{FDEEFB2A-6636-4B70-A29E-0640B1C9F5B4}" srcOrd="0" destOrd="0" presId="urn:microsoft.com/office/officeart/2009/3/layout/HorizontalOrganizationChart"/>
    <dgm:cxn modelId="{B27D06EF-2F36-4175-9363-709B56421987}" type="presOf" srcId="{58EDBA23-D66E-4A8D-9E8D-0A1A846AF1AB}" destId="{26C1E564-23CE-4DCD-B535-9AB81DB43A4F}" srcOrd="0" destOrd="0" presId="urn:microsoft.com/office/officeart/2009/3/layout/HorizontalOrganizationChart"/>
    <dgm:cxn modelId="{3F007FBF-8E33-4C97-9C28-BBB435F4EBE6}" type="presOf" srcId="{0ABF76CF-B061-49F7-9246-0DDE4BB5D719}" destId="{6D395A52-1FF6-42B5-AAE0-42C3FB82A4F5}" srcOrd="0" destOrd="0" presId="urn:microsoft.com/office/officeart/2009/3/layout/HorizontalOrganizationChart"/>
    <dgm:cxn modelId="{0E8C52B3-7412-42E7-AC76-24428ED53F8F}" type="presOf" srcId="{91DF7B0D-4C46-4830-BCDD-47F677B04723}" destId="{76060C0B-47B1-4439-AE51-80B46DD7A157}" srcOrd="0" destOrd="0" presId="urn:microsoft.com/office/officeart/2009/3/layout/HorizontalOrganizationChart"/>
    <dgm:cxn modelId="{67C5F38D-0FA4-438E-AD9E-102670FBFA9F}" type="presOf" srcId="{2B4352AC-36C2-4005-B77B-8859A00F107D}" destId="{13295AD5-FA86-403A-A25C-3575083A6B91}" srcOrd="1" destOrd="0" presId="urn:microsoft.com/office/officeart/2009/3/layout/HorizontalOrganizationChart"/>
    <dgm:cxn modelId="{1E33C2A4-6B33-4944-890D-BD69764D77BE}" type="presOf" srcId="{049AD97A-30B2-40CE-94CE-04AC287170B3}" destId="{283632CA-6BBB-48AB-BAD9-3C37BB671E24}" srcOrd="1" destOrd="0" presId="urn:microsoft.com/office/officeart/2009/3/layout/HorizontalOrganizationChart"/>
    <dgm:cxn modelId="{4C207865-3A07-42F8-858A-B09BCEF60B31}" type="presOf" srcId="{A936A23D-ED66-4106-B4F7-72AEFBBB2448}" destId="{724B4C4B-BB4F-46C8-93F7-0C063A1E9E3D}" srcOrd="0" destOrd="0" presId="urn:microsoft.com/office/officeart/2009/3/layout/HorizontalOrganizationChart"/>
    <dgm:cxn modelId="{CA4AB553-30BE-483D-AA09-64056BD2BA66}" type="presOf" srcId="{382C9295-DA19-4528-8C6B-0C9E40AD64C5}" destId="{2E9DB204-791E-486D-B3E2-D6137BBA6CB3}" srcOrd="0" destOrd="0" presId="urn:microsoft.com/office/officeart/2009/3/layout/HorizontalOrganizationChart"/>
    <dgm:cxn modelId="{6809B7CC-6D41-4A20-AA7C-D0750F7357FE}" srcId="{2B4352AC-36C2-4005-B77B-8859A00F107D}" destId="{91DF7B0D-4C46-4830-BCDD-47F677B04723}" srcOrd="4" destOrd="0" parTransId="{382C9295-DA19-4528-8C6B-0C9E40AD64C5}" sibTransId="{8A5251D9-E21E-4968-AD67-9BB1E802F6B5}"/>
    <dgm:cxn modelId="{30BE6FEF-500D-4BDD-8E56-C831CE0E941C}" srcId="{2B4352AC-36C2-4005-B77B-8859A00F107D}" destId="{0ABF76CF-B061-49F7-9246-0DDE4BB5D719}" srcOrd="2" destOrd="0" parTransId="{79B345EC-F7C2-4B36-9B2B-90F481376F37}" sibTransId="{6FE53DA2-ECA9-42E2-8119-EB3F39EB8298}"/>
    <dgm:cxn modelId="{9F1781C0-FA6C-45DF-B28E-1F30CF2C98C7}" type="presOf" srcId="{91DF7B0D-4C46-4830-BCDD-47F677B04723}" destId="{0439AED5-AA0B-4201-A791-4BF99F28A5A0}" srcOrd="1" destOrd="0" presId="urn:microsoft.com/office/officeart/2009/3/layout/HorizontalOrganizationChart"/>
    <dgm:cxn modelId="{27C19ACD-D6E4-44D4-81CF-6C3ABABE6DF1}" type="presParOf" srcId="{26C1E564-23CE-4DCD-B535-9AB81DB43A4F}" destId="{840A10FB-ADE0-447E-9BDD-A0AD520BF92E}" srcOrd="0" destOrd="0" presId="urn:microsoft.com/office/officeart/2009/3/layout/HorizontalOrganizationChart"/>
    <dgm:cxn modelId="{D360C625-1BDE-4920-8640-538192B2B94E}" type="presParOf" srcId="{840A10FB-ADE0-447E-9BDD-A0AD520BF92E}" destId="{7B5E22CD-7D42-4ACD-B664-0DE1C0F58C54}" srcOrd="0" destOrd="0" presId="urn:microsoft.com/office/officeart/2009/3/layout/HorizontalOrganizationChart"/>
    <dgm:cxn modelId="{FE53666F-C7E1-4E28-9C87-93B43CE3D62C}" type="presParOf" srcId="{7B5E22CD-7D42-4ACD-B664-0DE1C0F58C54}" destId="{C752270F-3109-4319-8DE0-6D01889D0BB0}" srcOrd="0" destOrd="0" presId="urn:microsoft.com/office/officeart/2009/3/layout/HorizontalOrganizationChart"/>
    <dgm:cxn modelId="{B4E1FEC1-09BA-4914-8DC9-BB7458909357}" type="presParOf" srcId="{7B5E22CD-7D42-4ACD-B664-0DE1C0F58C54}" destId="{13295AD5-FA86-403A-A25C-3575083A6B91}" srcOrd="1" destOrd="0" presId="urn:microsoft.com/office/officeart/2009/3/layout/HorizontalOrganizationChart"/>
    <dgm:cxn modelId="{4E51D76C-56C6-442B-865E-F378EA5663FB}" type="presParOf" srcId="{840A10FB-ADE0-447E-9BDD-A0AD520BF92E}" destId="{21021D06-F0CC-4F75-9194-A08A071EF425}" srcOrd="1" destOrd="0" presId="urn:microsoft.com/office/officeart/2009/3/layout/HorizontalOrganizationChart"/>
    <dgm:cxn modelId="{EAE391A4-521E-417C-8241-08652FE5B266}" type="presParOf" srcId="{21021D06-F0CC-4F75-9194-A08A071EF425}" destId="{33D5FCEE-099B-4273-AE5C-3E60904117B0}" srcOrd="0" destOrd="0" presId="urn:microsoft.com/office/officeart/2009/3/layout/HorizontalOrganizationChart"/>
    <dgm:cxn modelId="{3DFE8C51-3147-463B-A16B-4D28C925765B}" type="presParOf" srcId="{21021D06-F0CC-4F75-9194-A08A071EF425}" destId="{B514BD70-9246-41B9-BBA1-B15346DD0B05}" srcOrd="1" destOrd="0" presId="urn:microsoft.com/office/officeart/2009/3/layout/HorizontalOrganizationChart"/>
    <dgm:cxn modelId="{FF7C739D-523E-408A-9440-BB05FB96616C}" type="presParOf" srcId="{B514BD70-9246-41B9-BBA1-B15346DD0B05}" destId="{2BCC5538-6DC9-4735-8AB4-465240D255B9}" srcOrd="0" destOrd="0" presId="urn:microsoft.com/office/officeart/2009/3/layout/HorizontalOrganizationChart"/>
    <dgm:cxn modelId="{41C274D1-1D14-47C5-AD71-26C4052FE70C}" type="presParOf" srcId="{2BCC5538-6DC9-4735-8AB4-465240D255B9}" destId="{B7282BA7-EA0F-416C-A48D-8381324C06B0}" srcOrd="0" destOrd="0" presId="urn:microsoft.com/office/officeart/2009/3/layout/HorizontalOrganizationChart"/>
    <dgm:cxn modelId="{EADA4BBF-95B4-43B2-8BA5-B01BC5C412A6}" type="presParOf" srcId="{2BCC5538-6DC9-4735-8AB4-465240D255B9}" destId="{44D512DD-F0DE-454B-943A-49C77B95F528}" srcOrd="1" destOrd="0" presId="urn:microsoft.com/office/officeart/2009/3/layout/HorizontalOrganizationChart"/>
    <dgm:cxn modelId="{30E24FBB-C1D7-4788-B3A2-6AECED00522D}" type="presParOf" srcId="{B514BD70-9246-41B9-BBA1-B15346DD0B05}" destId="{4F336736-45C2-4086-8348-A9724BD41534}" srcOrd="1" destOrd="0" presId="urn:microsoft.com/office/officeart/2009/3/layout/HorizontalOrganizationChart"/>
    <dgm:cxn modelId="{7252AAD3-7E30-4EB2-AB03-4EFC6FC9C58A}" type="presParOf" srcId="{B514BD70-9246-41B9-BBA1-B15346DD0B05}" destId="{0D553101-17C6-4B5F-AB58-54BF4CFA031A}" srcOrd="2" destOrd="0" presId="urn:microsoft.com/office/officeart/2009/3/layout/HorizontalOrganizationChart"/>
    <dgm:cxn modelId="{BF83B755-3872-4ACA-A62E-3D400AC20CE2}" type="presParOf" srcId="{21021D06-F0CC-4F75-9194-A08A071EF425}" destId="{8ABBE08A-ED56-468F-B3DB-BE8C56BFEC4F}" srcOrd="2" destOrd="0" presId="urn:microsoft.com/office/officeart/2009/3/layout/HorizontalOrganizationChart"/>
    <dgm:cxn modelId="{C8F9CECC-8E74-4CA7-9FEF-623A93B78D41}" type="presParOf" srcId="{21021D06-F0CC-4F75-9194-A08A071EF425}" destId="{86253F6C-6A7E-4419-A5AD-1C85034559C6}" srcOrd="3" destOrd="0" presId="urn:microsoft.com/office/officeart/2009/3/layout/HorizontalOrganizationChart"/>
    <dgm:cxn modelId="{D123B924-4865-420D-8301-87043A4B54D1}" type="presParOf" srcId="{86253F6C-6A7E-4419-A5AD-1C85034559C6}" destId="{29DC033E-0534-4A44-9905-09099E8B2512}" srcOrd="0" destOrd="0" presId="urn:microsoft.com/office/officeart/2009/3/layout/HorizontalOrganizationChart"/>
    <dgm:cxn modelId="{182786F7-59DC-4CF8-B6E6-8A06D161CF00}" type="presParOf" srcId="{29DC033E-0534-4A44-9905-09099E8B2512}" destId="{1020D198-B145-4BA5-8C5B-2A0E0D508E27}" srcOrd="0" destOrd="0" presId="urn:microsoft.com/office/officeart/2009/3/layout/HorizontalOrganizationChart"/>
    <dgm:cxn modelId="{FB6E6FF4-A147-43B6-A407-4C4C55427126}" type="presParOf" srcId="{29DC033E-0534-4A44-9905-09099E8B2512}" destId="{283632CA-6BBB-48AB-BAD9-3C37BB671E24}" srcOrd="1" destOrd="0" presId="urn:microsoft.com/office/officeart/2009/3/layout/HorizontalOrganizationChart"/>
    <dgm:cxn modelId="{A1AB53B4-5041-4C94-BD6B-FDD7D730E780}" type="presParOf" srcId="{86253F6C-6A7E-4419-A5AD-1C85034559C6}" destId="{EF194DF5-84C8-4084-8239-5077C58CF9A7}" srcOrd="1" destOrd="0" presId="urn:microsoft.com/office/officeart/2009/3/layout/HorizontalOrganizationChart"/>
    <dgm:cxn modelId="{24E3F5DF-0C6D-414E-B08B-29A3B0B6F4E8}" type="presParOf" srcId="{86253F6C-6A7E-4419-A5AD-1C85034559C6}" destId="{3EB069B5-7F42-4E4B-BEE9-F6530ADE59BB}" srcOrd="2" destOrd="0" presId="urn:microsoft.com/office/officeart/2009/3/layout/HorizontalOrganizationChart"/>
    <dgm:cxn modelId="{E0B1A23C-DDBE-4AE6-B7DE-04805D32E07E}" type="presParOf" srcId="{21021D06-F0CC-4F75-9194-A08A071EF425}" destId="{F18702AE-30F4-4A22-92C8-7C53499CB24E}" srcOrd="4" destOrd="0" presId="urn:microsoft.com/office/officeart/2009/3/layout/HorizontalOrganizationChart"/>
    <dgm:cxn modelId="{6B07DD81-F5BF-485F-91F5-041F9820E8E0}" type="presParOf" srcId="{21021D06-F0CC-4F75-9194-A08A071EF425}" destId="{C1840762-81E8-4DF0-A1BA-57FC00CDDEE4}" srcOrd="5" destOrd="0" presId="urn:microsoft.com/office/officeart/2009/3/layout/HorizontalOrganizationChart"/>
    <dgm:cxn modelId="{0F6CACFD-A882-4B7F-BF15-670FFEBCEC34}" type="presParOf" srcId="{C1840762-81E8-4DF0-A1BA-57FC00CDDEE4}" destId="{E9DE9CB6-BAED-40B7-BB52-C99711F7AD3D}" srcOrd="0" destOrd="0" presId="urn:microsoft.com/office/officeart/2009/3/layout/HorizontalOrganizationChart"/>
    <dgm:cxn modelId="{F2A38F19-050F-402A-BD9E-3F0BFCA1EB5C}" type="presParOf" srcId="{E9DE9CB6-BAED-40B7-BB52-C99711F7AD3D}" destId="{6D395A52-1FF6-42B5-AAE0-42C3FB82A4F5}" srcOrd="0" destOrd="0" presId="urn:microsoft.com/office/officeart/2009/3/layout/HorizontalOrganizationChart"/>
    <dgm:cxn modelId="{0A207A0B-6AF4-481C-A686-A411881B2018}" type="presParOf" srcId="{E9DE9CB6-BAED-40B7-BB52-C99711F7AD3D}" destId="{054D0707-FE49-489A-BDBC-3F2E3E0D3978}" srcOrd="1" destOrd="0" presId="urn:microsoft.com/office/officeart/2009/3/layout/HorizontalOrganizationChart"/>
    <dgm:cxn modelId="{E07D714D-5CCE-4666-BBDF-AC3A3D6BC5F0}" type="presParOf" srcId="{C1840762-81E8-4DF0-A1BA-57FC00CDDEE4}" destId="{E3926CFC-9718-4025-ACBA-6AF831328452}" srcOrd="1" destOrd="0" presId="urn:microsoft.com/office/officeart/2009/3/layout/HorizontalOrganizationChart"/>
    <dgm:cxn modelId="{7ACDA7BE-8330-4C85-BADA-0731A11D03F3}" type="presParOf" srcId="{C1840762-81E8-4DF0-A1BA-57FC00CDDEE4}" destId="{44DD4845-FF21-4513-BB19-14852D0A9A4C}" srcOrd="2" destOrd="0" presId="urn:microsoft.com/office/officeart/2009/3/layout/HorizontalOrganizationChart"/>
    <dgm:cxn modelId="{CA71C6C6-D8F5-4979-ADD5-90ED48064EFD}" type="presParOf" srcId="{21021D06-F0CC-4F75-9194-A08A071EF425}" destId="{FDEEFB2A-6636-4B70-A29E-0640B1C9F5B4}" srcOrd="6" destOrd="0" presId="urn:microsoft.com/office/officeart/2009/3/layout/HorizontalOrganizationChart"/>
    <dgm:cxn modelId="{15DE3CCF-75B6-4182-A923-099356F2890A}" type="presParOf" srcId="{21021D06-F0CC-4F75-9194-A08A071EF425}" destId="{D2426D9B-9603-4954-8EB6-044BFBF7BFD3}" srcOrd="7" destOrd="0" presId="urn:microsoft.com/office/officeart/2009/3/layout/HorizontalOrganizationChart"/>
    <dgm:cxn modelId="{4E02414C-17C9-4732-9106-46162B11AD17}" type="presParOf" srcId="{D2426D9B-9603-4954-8EB6-044BFBF7BFD3}" destId="{E515C09D-184D-49AA-80B3-1A57D13C54E8}" srcOrd="0" destOrd="0" presId="urn:microsoft.com/office/officeart/2009/3/layout/HorizontalOrganizationChart"/>
    <dgm:cxn modelId="{4772D35A-1AF9-4186-B44C-72901AA87253}" type="presParOf" srcId="{E515C09D-184D-49AA-80B3-1A57D13C54E8}" destId="{724B4C4B-BB4F-46C8-93F7-0C063A1E9E3D}" srcOrd="0" destOrd="0" presId="urn:microsoft.com/office/officeart/2009/3/layout/HorizontalOrganizationChart"/>
    <dgm:cxn modelId="{B7F38438-2468-41D2-A194-09CE1194BA4B}" type="presParOf" srcId="{E515C09D-184D-49AA-80B3-1A57D13C54E8}" destId="{154384E2-4301-4E93-8F7B-DAE969F83C15}" srcOrd="1" destOrd="0" presId="urn:microsoft.com/office/officeart/2009/3/layout/HorizontalOrganizationChart"/>
    <dgm:cxn modelId="{9656BC0A-1EF7-4034-B81A-224CCC16F0FD}" type="presParOf" srcId="{D2426D9B-9603-4954-8EB6-044BFBF7BFD3}" destId="{22E7BA32-A267-4143-A8FF-B40034006080}" srcOrd="1" destOrd="0" presId="urn:microsoft.com/office/officeart/2009/3/layout/HorizontalOrganizationChart"/>
    <dgm:cxn modelId="{2DCD3453-5AD8-493E-ACFA-14F80D4E81DC}" type="presParOf" srcId="{D2426D9B-9603-4954-8EB6-044BFBF7BFD3}" destId="{E241580A-4662-4627-AE63-3BC032819A37}" srcOrd="2" destOrd="0" presId="urn:microsoft.com/office/officeart/2009/3/layout/HorizontalOrganizationChart"/>
    <dgm:cxn modelId="{DF4CC99B-5C2A-4AD0-928C-66EDADD330B2}" type="presParOf" srcId="{21021D06-F0CC-4F75-9194-A08A071EF425}" destId="{2E9DB204-791E-486D-B3E2-D6137BBA6CB3}" srcOrd="8" destOrd="0" presId="urn:microsoft.com/office/officeart/2009/3/layout/HorizontalOrganizationChart"/>
    <dgm:cxn modelId="{EB785037-E61C-4ED4-A275-DF3321FF924A}" type="presParOf" srcId="{21021D06-F0CC-4F75-9194-A08A071EF425}" destId="{B64D86D0-00F7-48A1-9D87-A2E53752739B}" srcOrd="9" destOrd="0" presId="urn:microsoft.com/office/officeart/2009/3/layout/HorizontalOrganizationChart"/>
    <dgm:cxn modelId="{2B8B4A29-53ED-48AC-AF26-1F5FD54C968D}" type="presParOf" srcId="{B64D86D0-00F7-48A1-9D87-A2E53752739B}" destId="{37F396E5-7A35-42C0-A1AA-1C427B6517AA}" srcOrd="0" destOrd="0" presId="urn:microsoft.com/office/officeart/2009/3/layout/HorizontalOrganizationChart"/>
    <dgm:cxn modelId="{6492F7F5-B4FD-46C9-BB9A-BD9EAA7C9BA8}" type="presParOf" srcId="{37F396E5-7A35-42C0-A1AA-1C427B6517AA}" destId="{76060C0B-47B1-4439-AE51-80B46DD7A157}" srcOrd="0" destOrd="0" presId="urn:microsoft.com/office/officeart/2009/3/layout/HorizontalOrganizationChart"/>
    <dgm:cxn modelId="{BB50CF25-A5EC-4A08-ABBC-F2AAF40FF1DB}" type="presParOf" srcId="{37F396E5-7A35-42C0-A1AA-1C427B6517AA}" destId="{0439AED5-AA0B-4201-A791-4BF99F28A5A0}" srcOrd="1" destOrd="0" presId="urn:microsoft.com/office/officeart/2009/3/layout/HorizontalOrganizationChart"/>
    <dgm:cxn modelId="{77389EF0-069E-4754-AACA-E7C37E5994C6}" type="presParOf" srcId="{B64D86D0-00F7-48A1-9D87-A2E53752739B}" destId="{CD2BA93A-AFB5-4D4E-A6DD-0D9D37290146}" srcOrd="1" destOrd="0" presId="urn:microsoft.com/office/officeart/2009/3/layout/HorizontalOrganizationChart"/>
    <dgm:cxn modelId="{1A230FDE-28C2-418F-A34C-106D837DFE12}" type="presParOf" srcId="{B64D86D0-00F7-48A1-9D87-A2E53752739B}" destId="{A4A79DF5-FFAF-4981-A5DE-3CC69872670C}" srcOrd="2" destOrd="0" presId="urn:microsoft.com/office/officeart/2009/3/layout/HorizontalOrganizationChart"/>
    <dgm:cxn modelId="{414D02CC-3571-4373-B54E-F427AC4B1A41}" type="presParOf" srcId="{21021D06-F0CC-4F75-9194-A08A071EF425}" destId="{DA0D4B74-2FA5-45C6-B016-5DC53111509C}" srcOrd="10" destOrd="0" presId="urn:microsoft.com/office/officeart/2009/3/layout/HorizontalOrganizationChart"/>
    <dgm:cxn modelId="{0C687E59-BA71-4C16-9C11-F5F8525C3DC8}" type="presParOf" srcId="{21021D06-F0CC-4F75-9194-A08A071EF425}" destId="{092B6402-C4B5-4421-BFBB-AC6C865E45FA}" srcOrd="11" destOrd="0" presId="urn:microsoft.com/office/officeart/2009/3/layout/HorizontalOrganizationChart"/>
    <dgm:cxn modelId="{0EE85980-09EE-4345-83BB-447508E521DA}" type="presParOf" srcId="{092B6402-C4B5-4421-BFBB-AC6C865E45FA}" destId="{24D82831-68F9-4B90-BACB-30BC4E28359E}" srcOrd="0" destOrd="0" presId="urn:microsoft.com/office/officeart/2009/3/layout/HorizontalOrganizationChart"/>
    <dgm:cxn modelId="{E6A69285-027B-404C-A4DD-90540A2A3EC9}" type="presParOf" srcId="{24D82831-68F9-4B90-BACB-30BC4E28359E}" destId="{EC543664-788F-4222-9253-C638569A3282}" srcOrd="0" destOrd="0" presId="urn:microsoft.com/office/officeart/2009/3/layout/HorizontalOrganizationChart"/>
    <dgm:cxn modelId="{E88B6F23-81C2-4B21-B2AF-4687219302EC}" type="presParOf" srcId="{24D82831-68F9-4B90-BACB-30BC4E28359E}" destId="{3CBB6001-AC91-45C4-B8E6-A0AD52343BC9}" srcOrd="1" destOrd="0" presId="urn:microsoft.com/office/officeart/2009/3/layout/HorizontalOrganizationChart"/>
    <dgm:cxn modelId="{EE78B9FE-E4AC-42C6-A576-7D24D2CE1948}" type="presParOf" srcId="{092B6402-C4B5-4421-BFBB-AC6C865E45FA}" destId="{7479091B-CF43-43F6-B795-34552C0D33EC}" srcOrd="1" destOrd="0" presId="urn:microsoft.com/office/officeart/2009/3/layout/HorizontalOrganizationChart"/>
    <dgm:cxn modelId="{881036E8-8F9F-498E-B613-31AF99AA76EA}" type="presParOf" srcId="{092B6402-C4B5-4421-BFBB-AC6C865E45FA}" destId="{4699B020-1096-4607-95E5-FA599D66C1FC}" srcOrd="2" destOrd="0" presId="urn:microsoft.com/office/officeart/2009/3/layout/HorizontalOrganizationChart"/>
    <dgm:cxn modelId="{A125137C-3855-4459-A6F4-9367A4D29FFB}" type="presParOf" srcId="{840A10FB-ADE0-447E-9BDD-A0AD520BF92E}" destId="{C3F8CFCD-07E5-40B0-8A7D-F9C829D9AB24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8EDBA23-D66E-4A8D-9E8D-0A1A846AF1AB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5_1" csCatId="accent5" phldr="1"/>
      <dgm:spPr/>
      <dgm:t>
        <a:bodyPr/>
        <a:lstStyle/>
        <a:p>
          <a:endParaRPr lang="zh-CN" altLang="en-US"/>
        </a:p>
      </dgm:t>
    </dgm:pt>
    <dgm:pt modelId="{2B4352AC-36C2-4005-B77B-8859A00F107D}">
      <dgm:prSet phldrT="[文本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zh-CN" altLang="en-US" sz="4400" b="1" dirty="0" smtClean="0">
              <a:latin typeface="微软雅黑" pitchFamily="34" charset="-122"/>
              <a:ea typeface="微软雅黑" pitchFamily="34" charset="-122"/>
            </a:rPr>
            <a:t>联考数学春笋班</a:t>
          </a:r>
          <a:endParaRPr lang="en-US" altLang="zh-CN" sz="4400" b="1" dirty="0" smtClean="0">
            <a:latin typeface="微软雅黑" pitchFamily="34" charset="-122"/>
            <a:ea typeface="微软雅黑" pitchFamily="34" charset="-122"/>
          </a:endParaRPr>
        </a:p>
      </dgm:t>
    </dgm:pt>
    <dgm:pt modelId="{97DA3F80-CD18-4520-9991-2A6F2CE6C8EC}" type="parTrans" cxnId="{9D1F39EE-F3DF-4460-BF98-3B63B8F10762}">
      <dgm:prSet/>
      <dgm:spPr/>
      <dgm:t>
        <a:bodyPr/>
        <a:lstStyle/>
        <a:p>
          <a:endParaRPr lang="zh-CN" altLang="en-US"/>
        </a:p>
      </dgm:t>
    </dgm:pt>
    <dgm:pt modelId="{B2732596-A8D1-4F9C-A1BC-5CB663BCAFFD}" type="sibTrans" cxnId="{9D1F39EE-F3DF-4460-BF98-3B63B8F10762}">
      <dgm:prSet/>
      <dgm:spPr/>
      <dgm:t>
        <a:bodyPr/>
        <a:lstStyle/>
        <a:p>
          <a:endParaRPr lang="zh-CN" altLang="en-US"/>
        </a:p>
      </dgm:t>
    </dgm:pt>
    <dgm:pt modelId="{D3E81FA7-3588-4627-A580-192AE7F6C8B3}">
      <dgm:prSet phldrT="[文本]" custT="1"/>
      <dgm:spPr/>
      <dgm:t>
        <a:bodyPr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    第</a:t>
          </a:r>
          <a:r>
            <a:rPr lang="en-US" altLang="zh-CN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6</a:t>
          </a: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条件充分性判断</a:t>
          </a:r>
          <a:endParaRPr lang="zh-CN" altLang="en-US" sz="4400" b="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A01C4D45-FF0A-4462-A5D0-C14281A2E8FA}" type="sibTrans" cxnId="{15C1E05B-48F1-405D-805D-C8EA12A95131}">
      <dgm:prSet/>
      <dgm:spPr/>
      <dgm:t>
        <a:bodyPr/>
        <a:lstStyle/>
        <a:p>
          <a:endParaRPr lang="zh-CN" altLang="en-US"/>
        </a:p>
      </dgm:t>
    </dgm:pt>
    <dgm:pt modelId="{4293EEBA-D323-4AD7-859A-D3EBB2FD6D5C}" type="parTrans" cxnId="{15C1E05B-48F1-405D-805D-C8EA12A95131}">
      <dgm:prSet/>
      <dgm:spPr/>
      <dgm:t>
        <a:bodyPr/>
        <a:lstStyle/>
        <a:p>
          <a:endParaRPr lang="zh-CN" altLang="en-US" sz="4400" b="0"/>
        </a:p>
      </dgm:t>
    </dgm:pt>
    <dgm:pt modelId="{1ED9BDB3-4B87-43B7-BD27-5BA5C6BDF108}">
      <dgm:prSet phldrT="[文本]" custT="1"/>
      <dgm:spPr/>
      <dgm:t>
        <a:bodyPr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    第</a:t>
          </a:r>
          <a:r>
            <a:rPr lang="en-US" altLang="zh-CN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5</a:t>
          </a: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函数基础知识</a:t>
          </a:r>
          <a:endParaRPr lang="zh-CN" altLang="en-US" sz="4400" b="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5A87AD0A-9CF4-48D1-9FFC-1486F9C705ED}" type="sibTrans" cxnId="{B2224D87-E2CC-4BBB-87C0-A55FBD21A773}">
      <dgm:prSet/>
      <dgm:spPr/>
      <dgm:t>
        <a:bodyPr/>
        <a:lstStyle/>
        <a:p>
          <a:endParaRPr lang="zh-CN" altLang="en-US"/>
        </a:p>
      </dgm:t>
    </dgm:pt>
    <dgm:pt modelId="{222E55EF-B8DE-45B9-B96B-970598221EC8}" type="parTrans" cxnId="{B2224D87-E2CC-4BBB-87C0-A55FBD21A773}">
      <dgm:prSet/>
      <dgm:spPr/>
      <dgm:t>
        <a:bodyPr/>
        <a:lstStyle/>
        <a:p>
          <a:endParaRPr lang="zh-CN" altLang="en-US" sz="4400" b="0"/>
        </a:p>
      </dgm:t>
    </dgm:pt>
    <dgm:pt modelId="{72EC6D73-F4C0-4026-B0FA-926852A07FC1}">
      <dgm:prSet phldrT="[文本]" custT="1"/>
      <dgm:spPr/>
      <dgm:t>
        <a:bodyPr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    第</a:t>
          </a:r>
          <a:r>
            <a:rPr lang="en-US" altLang="zh-CN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4</a:t>
          </a: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不等式基础知识</a:t>
          </a:r>
          <a:endParaRPr lang="zh-CN" altLang="en-US" sz="4400" b="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CE84834A-DA11-4FC3-9CA4-6AA5CF67B804}" type="sibTrans" cxnId="{4D25D30E-872A-447E-B133-7989E7BDD259}">
      <dgm:prSet/>
      <dgm:spPr/>
      <dgm:t>
        <a:bodyPr/>
        <a:lstStyle/>
        <a:p>
          <a:endParaRPr lang="zh-CN" altLang="en-US"/>
        </a:p>
      </dgm:t>
    </dgm:pt>
    <dgm:pt modelId="{D11F0633-E59E-43C9-A38B-97781D33A2E3}" type="parTrans" cxnId="{4D25D30E-872A-447E-B133-7989E7BDD259}">
      <dgm:prSet/>
      <dgm:spPr/>
      <dgm:t>
        <a:bodyPr/>
        <a:lstStyle/>
        <a:p>
          <a:endParaRPr lang="zh-CN" altLang="en-US" sz="4400" b="0"/>
        </a:p>
      </dgm:t>
    </dgm:pt>
    <dgm:pt modelId="{AE108C0C-B6F8-4385-B6B3-226C6DC16ECA}">
      <dgm:prSet phldrT="[文本]" custT="1"/>
      <dgm:spPr/>
      <dgm:t>
        <a:bodyPr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    第</a:t>
          </a:r>
          <a:r>
            <a:rPr lang="en-US" altLang="zh-CN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3</a:t>
          </a: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方程基础知识</a:t>
          </a:r>
          <a:endParaRPr lang="zh-CN" altLang="en-US" sz="4400" b="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3E09465D-EF81-418F-8550-936CD8D4DA27}" type="sibTrans" cxnId="{7D3EFC96-37E9-42AE-97FE-570C15AE0CA8}">
      <dgm:prSet/>
      <dgm:spPr/>
      <dgm:t>
        <a:bodyPr/>
        <a:lstStyle/>
        <a:p>
          <a:endParaRPr lang="zh-CN" altLang="en-US"/>
        </a:p>
      </dgm:t>
    </dgm:pt>
    <dgm:pt modelId="{24F6751D-255A-45D9-B77B-5F0F08CD1B67}" type="parTrans" cxnId="{7D3EFC96-37E9-42AE-97FE-570C15AE0CA8}">
      <dgm:prSet/>
      <dgm:spPr/>
      <dgm:t>
        <a:bodyPr/>
        <a:lstStyle/>
        <a:p>
          <a:endParaRPr lang="zh-CN" altLang="en-US" sz="4400" b="0"/>
        </a:p>
      </dgm:t>
    </dgm:pt>
    <dgm:pt modelId="{02D854FC-9CC5-449D-AD86-FE2CD7B247D6}">
      <dgm:prSet phldrT="[文本]" custT="1"/>
      <dgm:spPr/>
      <dgm:t>
        <a:bodyPr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zh-CN" altLang="en-US" sz="4400" b="0" dirty="0" smtClean="0">
              <a:latin typeface="微软雅黑" pitchFamily="34" charset="-122"/>
              <a:ea typeface="微软雅黑" pitchFamily="34" charset="-122"/>
            </a:rPr>
            <a:t>    </a:t>
          </a: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第</a:t>
          </a:r>
          <a:r>
            <a:rPr lang="en-US" altLang="zh-CN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2</a:t>
          </a: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代数式的运算</a:t>
          </a:r>
          <a:endParaRPr lang="zh-CN" altLang="en-US" sz="4400" b="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CCCBF972-388A-4B21-9F4B-E58C0E843AC8}" type="sibTrans" cxnId="{E59BB9EC-C81A-4C71-A48D-460196773A3B}">
      <dgm:prSet/>
      <dgm:spPr/>
      <dgm:t>
        <a:bodyPr/>
        <a:lstStyle/>
        <a:p>
          <a:endParaRPr lang="zh-CN" altLang="en-US"/>
        </a:p>
      </dgm:t>
    </dgm:pt>
    <dgm:pt modelId="{D698E730-3A2B-45C7-967B-3708D4D2F963}" type="parTrans" cxnId="{E59BB9EC-C81A-4C71-A48D-460196773A3B}">
      <dgm:prSet/>
      <dgm:spPr/>
      <dgm:t>
        <a:bodyPr/>
        <a:lstStyle/>
        <a:p>
          <a:endParaRPr lang="zh-CN" altLang="en-US" sz="4400" b="0"/>
        </a:p>
      </dgm:t>
    </dgm:pt>
    <dgm:pt modelId="{C08A4C85-593A-4083-93A5-D266344A1DE7}">
      <dgm:prSet phldrT="[文本]" custT="1"/>
      <dgm:spPr/>
      <dgm:t>
        <a:bodyPr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en-US" altLang="zh-CN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    </a:t>
          </a: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第</a:t>
          </a:r>
          <a:r>
            <a:rPr lang="en-US" altLang="zh-CN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4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数的运算</a:t>
          </a:r>
          <a:endParaRPr lang="zh-CN" altLang="en-US" sz="4400" b="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gm:t>
    </dgm:pt>
    <dgm:pt modelId="{68E7D9C1-E02A-4559-B1A3-C7320D52B0E7}" type="sibTrans" cxnId="{25D06976-14DE-4F4C-80F3-CC358A94467F}">
      <dgm:prSet/>
      <dgm:spPr/>
      <dgm:t>
        <a:bodyPr/>
        <a:lstStyle/>
        <a:p>
          <a:endParaRPr lang="zh-CN" altLang="en-US"/>
        </a:p>
      </dgm:t>
    </dgm:pt>
    <dgm:pt modelId="{6C94581F-5A6C-4FCC-9307-2A770C7115FB}" type="parTrans" cxnId="{25D06976-14DE-4F4C-80F3-CC358A94467F}">
      <dgm:prSet/>
      <dgm:spPr/>
      <dgm:t>
        <a:bodyPr/>
        <a:lstStyle/>
        <a:p>
          <a:endParaRPr lang="zh-CN" altLang="en-US" sz="4400" b="0"/>
        </a:p>
      </dgm:t>
    </dgm:pt>
    <dgm:pt modelId="{26C1E564-23CE-4DCD-B535-9AB81DB43A4F}" type="pres">
      <dgm:prSet presAssocID="{58EDBA23-D66E-4A8D-9E8D-0A1A846AF1A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840A10FB-ADE0-447E-9BDD-A0AD520BF92E}" type="pres">
      <dgm:prSet presAssocID="{2B4352AC-36C2-4005-B77B-8859A00F107D}" presName="hierRoot1" presStyleCnt="0">
        <dgm:presLayoutVars>
          <dgm:hierBranch val="init"/>
        </dgm:presLayoutVars>
      </dgm:prSet>
      <dgm:spPr/>
    </dgm:pt>
    <dgm:pt modelId="{7B5E22CD-7D42-4ACD-B664-0DE1C0F58C54}" type="pres">
      <dgm:prSet presAssocID="{2B4352AC-36C2-4005-B77B-8859A00F107D}" presName="rootComposite1" presStyleCnt="0"/>
      <dgm:spPr/>
    </dgm:pt>
    <dgm:pt modelId="{C752270F-3109-4319-8DE0-6D01889D0BB0}" type="pres">
      <dgm:prSet presAssocID="{2B4352AC-36C2-4005-B77B-8859A00F107D}" presName="rootText1" presStyleLbl="node0" presStyleIdx="0" presStyleCnt="1" custScaleX="149102" custScaleY="127290" custLinFactNeighborY="-1427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3295AD5-FA86-403A-A25C-3575083A6B91}" type="pres">
      <dgm:prSet presAssocID="{2B4352AC-36C2-4005-B77B-8859A00F107D}" presName="rootConnector1" presStyleLbl="node1" presStyleIdx="0" presStyleCnt="0"/>
      <dgm:spPr/>
      <dgm:t>
        <a:bodyPr/>
        <a:lstStyle/>
        <a:p>
          <a:endParaRPr lang="zh-CN" altLang="en-US"/>
        </a:p>
      </dgm:t>
    </dgm:pt>
    <dgm:pt modelId="{21021D06-F0CC-4F75-9194-A08A071EF425}" type="pres">
      <dgm:prSet presAssocID="{2B4352AC-36C2-4005-B77B-8859A00F107D}" presName="hierChild2" presStyleCnt="0"/>
      <dgm:spPr/>
    </dgm:pt>
    <dgm:pt modelId="{2CA729E8-2B33-466C-8A3C-A6FB076DF308}" type="pres">
      <dgm:prSet presAssocID="{6C94581F-5A6C-4FCC-9307-2A770C7115FB}" presName="Name64" presStyleLbl="parChTrans1D2" presStyleIdx="0" presStyleCnt="6"/>
      <dgm:spPr/>
      <dgm:t>
        <a:bodyPr/>
        <a:lstStyle/>
        <a:p>
          <a:endParaRPr lang="zh-CN" altLang="en-US"/>
        </a:p>
      </dgm:t>
    </dgm:pt>
    <dgm:pt modelId="{181F876B-81A0-4CAD-825D-B40217DEE452}" type="pres">
      <dgm:prSet presAssocID="{C08A4C85-593A-4083-93A5-D266344A1DE7}" presName="hierRoot2" presStyleCnt="0">
        <dgm:presLayoutVars>
          <dgm:hierBranch val="init"/>
        </dgm:presLayoutVars>
      </dgm:prSet>
      <dgm:spPr/>
    </dgm:pt>
    <dgm:pt modelId="{7EBB07C6-4CD3-4F8B-9C52-505E783FEC97}" type="pres">
      <dgm:prSet presAssocID="{C08A4C85-593A-4083-93A5-D266344A1DE7}" presName="rootComposite" presStyleCnt="0"/>
      <dgm:spPr/>
    </dgm:pt>
    <dgm:pt modelId="{6222EF41-613E-43A9-B69E-25E421C9CE71}" type="pres">
      <dgm:prSet presAssocID="{C08A4C85-593A-4083-93A5-D266344A1DE7}" presName="rootText" presStyleLbl="node2" presStyleIdx="0" presStyleCnt="6" custScaleX="235896" custLinFactNeighborX="114" custLinFactNeighborY="9129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04CE987-ADB9-479A-BAEA-E6D1FD4C381E}" type="pres">
      <dgm:prSet presAssocID="{C08A4C85-593A-4083-93A5-D266344A1DE7}" presName="rootConnector" presStyleLbl="node2" presStyleIdx="0" presStyleCnt="6"/>
      <dgm:spPr/>
      <dgm:t>
        <a:bodyPr/>
        <a:lstStyle/>
        <a:p>
          <a:endParaRPr lang="zh-CN" altLang="en-US"/>
        </a:p>
      </dgm:t>
    </dgm:pt>
    <dgm:pt modelId="{FC259A71-00C8-4794-8241-AF586B3A7618}" type="pres">
      <dgm:prSet presAssocID="{C08A4C85-593A-4083-93A5-D266344A1DE7}" presName="hierChild4" presStyleCnt="0"/>
      <dgm:spPr/>
    </dgm:pt>
    <dgm:pt modelId="{1FE3EB40-DC54-45DF-96FD-B768F9D2375F}" type="pres">
      <dgm:prSet presAssocID="{C08A4C85-593A-4083-93A5-D266344A1DE7}" presName="hierChild5" presStyleCnt="0"/>
      <dgm:spPr/>
    </dgm:pt>
    <dgm:pt modelId="{FA5EFEBA-3C91-41A0-9683-467E98D34647}" type="pres">
      <dgm:prSet presAssocID="{D698E730-3A2B-45C7-967B-3708D4D2F963}" presName="Name64" presStyleLbl="parChTrans1D2" presStyleIdx="1" presStyleCnt="6"/>
      <dgm:spPr/>
      <dgm:t>
        <a:bodyPr/>
        <a:lstStyle/>
        <a:p>
          <a:endParaRPr lang="zh-CN" altLang="en-US"/>
        </a:p>
      </dgm:t>
    </dgm:pt>
    <dgm:pt modelId="{7D2A3213-8C14-4686-96CA-F9B2A45FF0B7}" type="pres">
      <dgm:prSet presAssocID="{02D854FC-9CC5-449D-AD86-FE2CD7B247D6}" presName="hierRoot2" presStyleCnt="0">
        <dgm:presLayoutVars>
          <dgm:hierBranch val="init"/>
        </dgm:presLayoutVars>
      </dgm:prSet>
      <dgm:spPr/>
    </dgm:pt>
    <dgm:pt modelId="{854A6865-6DB6-41D3-9B78-327CB9877A63}" type="pres">
      <dgm:prSet presAssocID="{02D854FC-9CC5-449D-AD86-FE2CD7B247D6}" presName="rootComposite" presStyleCnt="0"/>
      <dgm:spPr/>
    </dgm:pt>
    <dgm:pt modelId="{8FC9FA9B-5E97-4B00-8867-4487781F3F9C}" type="pres">
      <dgm:prSet presAssocID="{02D854FC-9CC5-449D-AD86-FE2CD7B247D6}" presName="rootText" presStyleLbl="node2" presStyleIdx="1" presStyleCnt="6" custScaleX="23589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B36DFDB-8650-43E8-8BC0-B445CF973BE6}" type="pres">
      <dgm:prSet presAssocID="{02D854FC-9CC5-449D-AD86-FE2CD7B247D6}" presName="rootConnector" presStyleLbl="node2" presStyleIdx="1" presStyleCnt="6"/>
      <dgm:spPr/>
      <dgm:t>
        <a:bodyPr/>
        <a:lstStyle/>
        <a:p>
          <a:endParaRPr lang="zh-CN" altLang="en-US"/>
        </a:p>
      </dgm:t>
    </dgm:pt>
    <dgm:pt modelId="{A17524F6-712E-407A-83E1-8325BCC48CC0}" type="pres">
      <dgm:prSet presAssocID="{02D854FC-9CC5-449D-AD86-FE2CD7B247D6}" presName="hierChild4" presStyleCnt="0"/>
      <dgm:spPr/>
    </dgm:pt>
    <dgm:pt modelId="{F2F5D0D9-C597-4DA2-80B0-4769BEF3EE2C}" type="pres">
      <dgm:prSet presAssocID="{02D854FC-9CC5-449D-AD86-FE2CD7B247D6}" presName="hierChild5" presStyleCnt="0"/>
      <dgm:spPr/>
    </dgm:pt>
    <dgm:pt modelId="{180D49B2-7604-438F-ADEB-AA82DBB63D90}" type="pres">
      <dgm:prSet presAssocID="{24F6751D-255A-45D9-B77B-5F0F08CD1B67}" presName="Name64" presStyleLbl="parChTrans1D2" presStyleIdx="2" presStyleCnt="6"/>
      <dgm:spPr/>
      <dgm:t>
        <a:bodyPr/>
        <a:lstStyle/>
        <a:p>
          <a:endParaRPr lang="zh-CN" altLang="en-US"/>
        </a:p>
      </dgm:t>
    </dgm:pt>
    <dgm:pt modelId="{715EC710-E65A-467D-991E-0A93AB8F63E7}" type="pres">
      <dgm:prSet presAssocID="{AE108C0C-B6F8-4385-B6B3-226C6DC16ECA}" presName="hierRoot2" presStyleCnt="0">
        <dgm:presLayoutVars>
          <dgm:hierBranch val="init"/>
        </dgm:presLayoutVars>
      </dgm:prSet>
      <dgm:spPr/>
    </dgm:pt>
    <dgm:pt modelId="{C86C5DDF-289A-4C70-9148-6A5ACB48E592}" type="pres">
      <dgm:prSet presAssocID="{AE108C0C-B6F8-4385-B6B3-226C6DC16ECA}" presName="rootComposite" presStyleCnt="0"/>
      <dgm:spPr/>
    </dgm:pt>
    <dgm:pt modelId="{850B2D45-9CD2-4A08-8B31-633E64B1FD47}" type="pres">
      <dgm:prSet presAssocID="{AE108C0C-B6F8-4385-B6B3-226C6DC16ECA}" presName="rootText" presStyleLbl="node2" presStyleIdx="2" presStyleCnt="6" custScaleX="23589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D80BBCE-44CB-4180-A58A-EDB3B43AA090}" type="pres">
      <dgm:prSet presAssocID="{AE108C0C-B6F8-4385-B6B3-226C6DC16ECA}" presName="rootConnector" presStyleLbl="node2" presStyleIdx="2" presStyleCnt="6"/>
      <dgm:spPr/>
      <dgm:t>
        <a:bodyPr/>
        <a:lstStyle/>
        <a:p>
          <a:endParaRPr lang="zh-CN" altLang="en-US"/>
        </a:p>
      </dgm:t>
    </dgm:pt>
    <dgm:pt modelId="{BD14B3F4-E598-49E4-9C1E-6DCDCA6A8770}" type="pres">
      <dgm:prSet presAssocID="{AE108C0C-B6F8-4385-B6B3-226C6DC16ECA}" presName="hierChild4" presStyleCnt="0"/>
      <dgm:spPr/>
    </dgm:pt>
    <dgm:pt modelId="{C648914F-D30A-4AA6-B773-6FFA4A3F961C}" type="pres">
      <dgm:prSet presAssocID="{AE108C0C-B6F8-4385-B6B3-226C6DC16ECA}" presName="hierChild5" presStyleCnt="0"/>
      <dgm:spPr/>
    </dgm:pt>
    <dgm:pt modelId="{7D81E4E1-919F-4A3D-BBB4-AC17CBD435CE}" type="pres">
      <dgm:prSet presAssocID="{D11F0633-E59E-43C9-A38B-97781D33A2E3}" presName="Name64" presStyleLbl="parChTrans1D2" presStyleIdx="3" presStyleCnt="6"/>
      <dgm:spPr/>
      <dgm:t>
        <a:bodyPr/>
        <a:lstStyle/>
        <a:p>
          <a:endParaRPr lang="zh-CN" altLang="en-US"/>
        </a:p>
      </dgm:t>
    </dgm:pt>
    <dgm:pt modelId="{B21BA676-56E8-473B-BB21-9E66F41F43B3}" type="pres">
      <dgm:prSet presAssocID="{72EC6D73-F4C0-4026-B0FA-926852A07FC1}" presName="hierRoot2" presStyleCnt="0">
        <dgm:presLayoutVars>
          <dgm:hierBranch val="init"/>
        </dgm:presLayoutVars>
      </dgm:prSet>
      <dgm:spPr/>
    </dgm:pt>
    <dgm:pt modelId="{8FBED595-ABB2-4C95-9CFF-A0DE2C4E04B8}" type="pres">
      <dgm:prSet presAssocID="{72EC6D73-F4C0-4026-B0FA-926852A07FC1}" presName="rootComposite" presStyleCnt="0"/>
      <dgm:spPr/>
    </dgm:pt>
    <dgm:pt modelId="{CFB7B5EA-D527-4206-91FF-F737D0741078}" type="pres">
      <dgm:prSet presAssocID="{72EC6D73-F4C0-4026-B0FA-926852A07FC1}" presName="rootText" presStyleLbl="node2" presStyleIdx="3" presStyleCnt="6" custScaleX="23589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55C378C-3115-4ECA-8A44-74679D15B7D6}" type="pres">
      <dgm:prSet presAssocID="{72EC6D73-F4C0-4026-B0FA-926852A07FC1}" presName="rootConnector" presStyleLbl="node2" presStyleIdx="3" presStyleCnt="6"/>
      <dgm:spPr/>
      <dgm:t>
        <a:bodyPr/>
        <a:lstStyle/>
        <a:p>
          <a:endParaRPr lang="zh-CN" altLang="en-US"/>
        </a:p>
      </dgm:t>
    </dgm:pt>
    <dgm:pt modelId="{8365BD45-6353-4422-8630-3AD7665BF188}" type="pres">
      <dgm:prSet presAssocID="{72EC6D73-F4C0-4026-B0FA-926852A07FC1}" presName="hierChild4" presStyleCnt="0"/>
      <dgm:spPr/>
    </dgm:pt>
    <dgm:pt modelId="{390DD1D4-F761-47BA-A4A2-2E9D67EC602F}" type="pres">
      <dgm:prSet presAssocID="{72EC6D73-F4C0-4026-B0FA-926852A07FC1}" presName="hierChild5" presStyleCnt="0"/>
      <dgm:spPr/>
    </dgm:pt>
    <dgm:pt modelId="{8575BB85-5DE5-407C-97D9-BA36CAEB4AB5}" type="pres">
      <dgm:prSet presAssocID="{222E55EF-B8DE-45B9-B96B-970598221EC8}" presName="Name64" presStyleLbl="parChTrans1D2" presStyleIdx="4" presStyleCnt="6"/>
      <dgm:spPr/>
      <dgm:t>
        <a:bodyPr/>
        <a:lstStyle/>
        <a:p>
          <a:endParaRPr lang="zh-CN" altLang="en-US"/>
        </a:p>
      </dgm:t>
    </dgm:pt>
    <dgm:pt modelId="{85C76A0D-1325-4B4E-863E-07EF87D00931}" type="pres">
      <dgm:prSet presAssocID="{1ED9BDB3-4B87-43B7-BD27-5BA5C6BDF108}" presName="hierRoot2" presStyleCnt="0">
        <dgm:presLayoutVars>
          <dgm:hierBranch val="init"/>
        </dgm:presLayoutVars>
      </dgm:prSet>
      <dgm:spPr/>
    </dgm:pt>
    <dgm:pt modelId="{8B06AD24-36CD-458D-AE4F-C6C8B81ACF09}" type="pres">
      <dgm:prSet presAssocID="{1ED9BDB3-4B87-43B7-BD27-5BA5C6BDF108}" presName="rootComposite" presStyleCnt="0"/>
      <dgm:spPr/>
    </dgm:pt>
    <dgm:pt modelId="{D0EBC28D-20F8-452E-BE88-96A9CC1E369E}" type="pres">
      <dgm:prSet presAssocID="{1ED9BDB3-4B87-43B7-BD27-5BA5C6BDF108}" presName="rootText" presStyleLbl="node2" presStyleIdx="4" presStyleCnt="6" custScaleX="23589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4A095E7-9A47-48E6-9643-619D6DD38533}" type="pres">
      <dgm:prSet presAssocID="{1ED9BDB3-4B87-43B7-BD27-5BA5C6BDF108}" presName="rootConnector" presStyleLbl="node2" presStyleIdx="4" presStyleCnt="6"/>
      <dgm:spPr/>
      <dgm:t>
        <a:bodyPr/>
        <a:lstStyle/>
        <a:p>
          <a:endParaRPr lang="zh-CN" altLang="en-US"/>
        </a:p>
      </dgm:t>
    </dgm:pt>
    <dgm:pt modelId="{730D9E2A-EDE6-4538-BF0E-8364C49C4C71}" type="pres">
      <dgm:prSet presAssocID="{1ED9BDB3-4B87-43B7-BD27-5BA5C6BDF108}" presName="hierChild4" presStyleCnt="0"/>
      <dgm:spPr/>
    </dgm:pt>
    <dgm:pt modelId="{5B06E39E-4CD3-4AC4-A236-1FB94A198910}" type="pres">
      <dgm:prSet presAssocID="{1ED9BDB3-4B87-43B7-BD27-5BA5C6BDF108}" presName="hierChild5" presStyleCnt="0"/>
      <dgm:spPr/>
    </dgm:pt>
    <dgm:pt modelId="{250DE310-C52A-415E-A23F-79DA1BB4B40F}" type="pres">
      <dgm:prSet presAssocID="{4293EEBA-D323-4AD7-859A-D3EBB2FD6D5C}" presName="Name64" presStyleLbl="parChTrans1D2" presStyleIdx="5" presStyleCnt="6"/>
      <dgm:spPr/>
      <dgm:t>
        <a:bodyPr/>
        <a:lstStyle/>
        <a:p>
          <a:endParaRPr lang="zh-CN" altLang="en-US"/>
        </a:p>
      </dgm:t>
    </dgm:pt>
    <dgm:pt modelId="{91A5BD03-1BAB-49DC-B818-DF5852C19A0B}" type="pres">
      <dgm:prSet presAssocID="{D3E81FA7-3588-4627-A580-192AE7F6C8B3}" presName="hierRoot2" presStyleCnt="0">
        <dgm:presLayoutVars>
          <dgm:hierBranch val="init"/>
        </dgm:presLayoutVars>
      </dgm:prSet>
      <dgm:spPr/>
    </dgm:pt>
    <dgm:pt modelId="{63129218-764B-477A-BC72-FD160BA9DC88}" type="pres">
      <dgm:prSet presAssocID="{D3E81FA7-3588-4627-A580-192AE7F6C8B3}" presName="rootComposite" presStyleCnt="0"/>
      <dgm:spPr/>
    </dgm:pt>
    <dgm:pt modelId="{1E7250F8-1D83-43B8-BEC1-7982E46CAFC1}" type="pres">
      <dgm:prSet presAssocID="{D3E81FA7-3588-4627-A580-192AE7F6C8B3}" presName="rootText" presStyleLbl="node2" presStyleIdx="5" presStyleCnt="6" custScaleX="23589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46E89EB-3FB3-40EF-8C94-8889AF502197}" type="pres">
      <dgm:prSet presAssocID="{D3E81FA7-3588-4627-A580-192AE7F6C8B3}" presName="rootConnector" presStyleLbl="node2" presStyleIdx="5" presStyleCnt="6"/>
      <dgm:spPr/>
      <dgm:t>
        <a:bodyPr/>
        <a:lstStyle/>
        <a:p>
          <a:endParaRPr lang="zh-CN" altLang="en-US"/>
        </a:p>
      </dgm:t>
    </dgm:pt>
    <dgm:pt modelId="{A5381480-B395-45EF-BD28-6DEC3576684F}" type="pres">
      <dgm:prSet presAssocID="{D3E81FA7-3588-4627-A580-192AE7F6C8B3}" presName="hierChild4" presStyleCnt="0"/>
      <dgm:spPr/>
    </dgm:pt>
    <dgm:pt modelId="{55F4AB20-EAAA-4CB4-B47A-5915B821D7FB}" type="pres">
      <dgm:prSet presAssocID="{D3E81FA7-3588-4627-A580-192AE7F6C8B3}" presName="hierChild5" presStyleCnt="0"/>
      <dgm:spPr/>
    </dgm:pt>
    <dgm:pt modelId="{C3F8CFCD-07E5-40B0-8A7D-F9C829D9AB24}" type="pres">
      <dgm:prSet presAssocID="{2B4352AC-36C2-4005-B77B-8859A00F107D}" presName="hierChild3" presStyleCnt="0"/>
      <dgm:spPr/>
    </dgm:pt>
  </dgm:ptLst>
  <dgm:cxnLst>
    <dgm:cxn modelId="{47EE3DEE-9C9A-4F0F-BB4B-8D7EDC04BFFC}" type="presOf" srcId="{02D854FC-9CC5-449D-AD86-FE2CD7B247D6}" destId="{2B36DFDB-8650-43E8-8BC0-B445CF973BE6}" srcOrd="1" destOrd="0" presId="urn:microsoft.com/office/officeart/2009/3/layout/HorizontalOrganizationChart"/>
    <dgm:cxn modelId="{EB235356-BFB8-47E1-8F22-15C2910A6FDB}" type="presOf" srcId="{6C94581F-5A6C-4FCC-9307-2A770C7115FB}" destId="{2CA729E8-2B33-466C-8A3C-A6FB076DF308}" srcOrd="0" destOrd="0" presId="urn:microsoft.com/office/officeart/2009/3/layout/HorizontalOrganizationChart"/>
    <dgm:cxn modelId="{51457663-E971-40CA-B887-0152B8452120}" type="presOf" srcId="{72EC6D73-F4C0-4026-B0FA-926852A07FC1}" destId="{F55C378C-3115-4ECA-8A44-74679D15B7D6}" srcOrd="1" destOrd="0" presId="urn:microsoft.com/office/officeart/2009/3/layout/HorizontalOrganizationChart"/>
    <dgm:cxn modelId="{FC7A9620-6DED-43BD-AEB2-47F9E52C748E}" type="presOf" srcId="{24F6751D-255A-45D9-B77B-5F0F08CD1B67}" destId="{180D49B2-7604-438F-ADEB-AA82DBB63D90}" srcOrd="0" destOrd="0" presId="urn:microsoft.com/office/officeart/2009/3/layout/HorizontalOrganizationChart"/>
    <dgm:cxn modelId="{5243F9E1-28E0-4BE2-9305-E7EA6F2F0CDF}" type="presOf" srcId="{72EC6D73-F4C0-4026-B0FA-926852A07FC1}" destId="{CFB7B5EA-D527-4206-91FF-F737D0741078}" srcOrd="0" destOrd="0" presId="urn:microsoft.com/office/officeart/2009/3/layout/HorizontalOrganizationChart"/>
    <dgm:cxn modelId="{B2224D87-E2CC-4BBB-87C0-A55FBD21A773}" srcId="{2B4352AC-36C2-4005-B77B-8859A00F107D}" destId="{1ED9BDB3-4B87-43B7-BD27-5BA5C6BDF108}" srcOrd="4" destOrd="0" parTransId="{222E55EF-B8DE-45B9-B96B-970598221EC8}" sibTransId="{5A87AD0A-9CF4-48D1-9FFC-1486F9C705ED}"/>
    <dgm:cxn modelId="{15C1E05B-48F1-405D-805D-C8EA12A95131}" srcId="{2B4352AC-36C2-4005-B77B-8859A00F107D}" destId="{D3E81FA7-3588-4627-A580-192AE7F6C8B3}" srcOrd="5" destOrd="0" parTransId="{4293EEBA-D323-4AD7-859A-D3EBB2FD6D5C}" sibTransId="{A01C4D45-FF0A-4462-A5D0-C14281A2E8FA}"/>
    <dgm:cxn modelId="{9D1F39EE-F3DF-4460-BF98-3B63B8F10762}" srcId="{58EDBA23-D66E-4A8D-9E8D-0A1A846AF1AB}" destId="{2B4352AC-36C2-4005-B77B-8859A00F107D}" srcOrd="0" destOrd="0" parTransId="{97DA3F80-CD18-4520-9991-2A6F2CE6C8EC}" sibTransId="{B2732596-A8D1-4F9C-A1BC-5CB663BCAFFD}"/>
    <dgm:cxn modelId="{4846EBFF-91D9-4A1E-862B-FDDB3AAD81C5}" type="presOf" srcId="{D11F0633-E59E-43C9-A38B-97781D33A2E3}" destId="{7D81E4E1-919F-4A3D-BBB4-AC17CBD435CE}" srcOrd="0" destOrd="0" presId="urn:microsoft.com/office/officeart/2009/3/layout/HorizontalOrganizationChart"/>
    <dgm:cxn modelId="{009EB1DB-67A1-4B64-B61E-E736767BE8AA}" type="presOf" srcId="{C08A4C85-593A-4083-93A5-D266344A1DE7}" destId="{6222EF41-613E-43A9-B69E-25E421C9CE71}" srcOrd="0" destOrd="0" presId="urn:microsoft.com/office/officeart/2009/3/layout/HorizontalOrganizationChart"/>
    <dgm:cxn modelId="{E59BB9EC-C81A-4C71-A48D-460196773A3B}" srcId="{2B4352AC-36C2-4005-B77B-8859A00F107D}" destId="{02D854FC-9CC5-449D-AD86-FE2CD7B247D6}" srcOrd="1" destOrd="0" parTransId="{D698E730-3A2B-45C7-967B-3708D4D2F963}" sibTransId="{CCCBF972-388A-4B21-9F4B-E58C0E843AC8}"/>
    <dgm:cxn modelId="{3F1BBEBC-4878-4499-AF12-816418891EB2}" type="presOf" srcId="{2B4352AC-36C2-4005-B77B-8859A00F107D}" destId="{C752270F-3109-4319-8DE0-6D01889D0BB0}" srcOrd="0" destOrd="0" presId="urn:microsoft.com/office/officeart/2009/3/layout/HorizontalOrganizationChart"/>
    <dgm:cxn modelId="{D5267601-8740-47BB-A994-E94FCF6B5829}" type="presOf" srcId="{D698E730-3A2B-45C7-967B-3708D4D2F963}" destId="{FA5EFEBA-3C91-41A0-9683-467E98D34647}" srcOrd="0" destOrd="0" presId="urn:microsoft.com/office/officeart/2009/3/layout/HorizontalOrganizationChart"/>
    <dgm:cxn modelId="{C95C5B20-48AA-4982-ADF2-D25637056C85}" type="presOf" srcId="{222E55EF-B8DE-45B9-B96B-970598221EC8}" destId="{8575BB85-5DE5-407C-97D9-BA36CAEB4AB5}" srcOrd="0" destOrd="0" presId="urn:microsoft.com/office/officeart/2009/3/layout/HorizontalOrganizationChart"/>
    <dgm:cxn modelId="{C87E854B-76B7-4DD7-BD91-AD150F12FF8C}" type="presOf" srcId="{02D854FC-9CC5-449D-AD86-FE2CD7B247D6}" destId="{8FC9FA9B-5E97-4B00-8867-4487781F3F9C}" srcOrd="0" destOrd="0" presId="urn:microsoft.com/office/officeart/2009/3/layout/HorizontalOrganizationChart"/>
    <dgm:cxn modelId="{4CAC4036-DA91-4BC0-B608-BE4D7CE9EC23}" type="presOf" srcId="{4293EEBA-D323-4AD7-859A-D3EBB2FD6D5C}" destId="{250DE310-C52A-415E-A23F-79DA1BB4B40F}" srcOrd="0" destOrd="0" presId="urn:microsoft.com/office/officeart/2009/3/layout/HorizontalOrganizationChart"/>
    <dgm:cxn modelId="{B1809503-5586-4D19-B374-F2A09FF85223}" type="presOf" srcId="{2B4352AC-36C2-4005-B77B-8859A00F107D}" destId="{13295AD5-FA86-403A-A25C-3575083A6B91}" srcOrd="1" destOrd="0" presId="urn:microsoft.com/office/officeart/2009/3/layout/HorizontalOrganizationChart"/>
    <dgm:cxn modelId="{11FA841E-69F4-454B-A44B-C062D9153A96}" type="presOf" srcId="{1ED9BDB3-4B87-43B7-BD27-5BA5C6BDF108}" destId="{94A095E7-9A47-48E6-9643-619D6DD38533}" srcOrd="1" destOrd="0" presId="urn:microsoft.com/office/officeart/2009/3/layout/HorizontalOrganizationChart"/>
    <dgm:cxn modelId="{67A34060-FA8B-4336-9CA9-DCBC40A1824C}" type="presOf" srcId="{1ED9BDB3-4B87-43B7-BD27-5BA5C6BDF108}" destId="{D0EBC28D-20F8-452E-BE88-96A9CC1E369E}" srcOrd="0" destOrd="0" presId="urn:microsoft.com/office/officeart/2009/3/layout/HorizontalOrganizationChart"/>
    <dgm:cxn modelId="{4D25D30E-872A-447E-B133-7989E7BDD259}" srcId="{2B4352AC-36C2-4005-B77B-8859A00F107D}" destId="{72EC6D73-F4C0-4026-B0FA-926852A07FC1}" srcOrd="3" destOrd="0" parTransId="{D11F0633-E59E-43C9-A38B-97781D33A2E3}" sibTransId="{CE84834A-DA11-4FC3-9CA4-6AA5CF67B804}"/>
    <dgm:cxn modelId="{25D06976-14DE-4F4C-80F3-CC358A94467F}" srcId="{2B4352AC-36C2-4005-B77B-8859A00F107D}" destId="{C08A4C85-593A-4083-93A5-D266344A1DE7}" srcOrd="0" destOrd="0" parTransId="{6C94581F-5A6C-4FCC-9307-2A770C7115FB}" sibTransId="{68E7D9C1-E02A-4559-B1A3-C7320D52B0E7}"/>
    <dgm:cxn modelId="{CE73B77F-AD53-4CF8-A048-7CC5CA459FBD}" type="presOf" srcId="{C08A4C85-593A-4083-93A5-D266344A1DE7}" destId="{004CE987-ADB9-479A-BAEA-E6D1FD4C381E}" srcOrd="1" destOrd="0" presId="urn:microsoft.com/office/officeart/2009/3/layout/HorizontalOrganizationChart"/>
    <dgm:cxn modelId="{151D3071-0522-4E0A-B9E2-9E18C9E12A2D}" type="presOf" srcId="{58EDBA23-D66E-4A8D-9E8D-0A1A846AF1AB}" destId="{26C1E564-23CE-4DCD-B535-9AB81DB43A4F}" srcOrd="0" destOrd="0" presId="urn:microsoft.com/office/officeart/2009/3/layout/HorizontalOrganizationChart"/>
    <dgm:cxn modelId="{2E8E7062-A983-44D6-8B69-07C33802BA2E}" type="presOf" srcId="{AE108C0C-B6F8-4385-B6B3-226C6DC16ECA}" destId="{850B2D45-9CD2-4A08-8B31-633E64B1FD47}" srcOrd="0" destOrd="0" presId="urn:microsoft.com/office/officeart/2009/3/layout/HorizontalOrganizationChart"/>
    <dgm:cxn modelId="{7D3EFC96-37E9-42AE-97FE-570C15AE0CA8}" srcId="{2B4352AC-36C2-4005-B77B-8859A00F107D}" destId="{AE108C0C-B6F8-4385-B6B3-226C6DC16ECA}" srcOrd="2" destOrd="0" parTransId="{24F6751D-255A-45D9-B77B-5F0F08CD1B67}" sibTransId="{3E09465D-EF81-418F-8550-936CD8D4DA27}"/>
    <dgm:cxn modelId="{99E59F84-F2F5-41D6-9893-3A0935936444}" type="presOf" srcId="{D3E81FA7-3588-4627-A580-192AE7F6C8B3}" destId="{1E7250F8-1D83-43B8-BEC1-7982E46CAFC1}" srcOrd="0" destOrd="0" presId="urn:microsoft.com/office/officeart/2009/3/layout/HorizontalOrganizationChart"/>
    <dgm:cxn modelId="{8B60A5F7-E798-408C-A39B-214206397FD7}" type="presOf" srcId="{D3E81FA7-3588-4627-A580-192AE7F6C8B3}" destId="{D46E89EB-3FB3-40EF-8C94-8889AF502197}" srcOrd="1" destOrd="0" presId="urn:microsoft.com/office/officeart/2009/3/layout/HorizontalOrganizationChart"/>
    <dgm:cxn modelId="{4C8B38E7-CFA2-4CAB-83CF-053B67DFD277}" type="presOf" srcId="{AE108C0C-B6F8-4385-B6B3-226C6DC16ECA}" destId="{2D80BBCE-44CB-4180-A58A-EDB3B43AA090}" srcOrd="1" destOrd="0" presId="urn:microsoft.com/office/officeart/2009/3/layout/HorizontalOrganizationChart"/>
    <dgm:cxn modelId="{93C98B7B-34C9-4D69-ABAF-0BD585875631}" type="presParOf" srcId="{26C1E564-23CE-4DCD-B535-9AB81DB43A4F}" destId="{840A10FB-ADE0-447E-9BDD-A0AD520BF92E}" srcOrd="0" destOrd="0" presId="urn:microsoft.com/office/officeart/2009/3/layout/HorizontalOrganizationChart"/>
    <dgm:cxn modelId="{F3C9F394-3ABB-4BAB-8A76-756BBD544E44}" type="presParOf" srcId="{840A10FB-ADE0-447E-9BDD-A0AD520BF92E}" destId="{7B5E22CD-7D42-4ACD-B664-0DE1C0F58C54}" srcOrd="0" destOrd="0" presId="urn:microsoft.com/office/officeart/2009/3/layout/HorizontalOrganizationChart"/>
    <dgm:cxn modelId="{DDAA13DD-5095-4AB2-875A-0D7ADB002D54}" type="presParOf" srcId="{7B5E22CD-7D42-4ACD-B664-0DE1C0F58C54}" destId="{C752270F-3109-4319-8DE0-6D01889D0BB0}" srcOrd="0" destOrd="0" presId="urn:microsoft.com/office/officeart/2009/3/layout/HorizontalOrganizationChart"/>
    <dgm:cxn modelId="{7DB9E436-9AFA-4C74-9C42-E4F1B99BF709}" type="presParOf" srcId="{7B5E22CD-7D42-4ACD-B664-0DE1C0F58C54}" destId="{13295AD5-FA86-403A-A25C-3575083A6B91}" srcOrd="1" destOrd="0" presId="urn:microsoft.com/office/officeart/2009/3/layout/HorizontalOrganizationChart"/>
    <dgm:cxn modelId="{CD896A3D-988A-4423-BD90-E43EF01E7726}" type="presParOf" srcId="{840A10FB-ADE0-447E-9BDD-A0AD520BF92E}" destId="{21021D06-F0CC-4F75-9194-A08A071EF425}" srcOrd="1" destOrd="0" presId="urn:microsoft.com/office/officeart/2009/3/layout/HorizontalOrganizationChart"/>
    <dgm:cxn modelId="{3805FA43-68F5-4E3C-8409-66B760E0CF96}" type="presParOf" srcId="{21021D06-F0CC-4F75-9194-A08A071EF425}" destId="{2CA729E8-2B33-466C-8A3C-A6FB076DF308}" srcOrd="0" destOrd="0" presId="urn:microsoft.com/office/officeart/2009/3/layout/HorizontalOrganizationChart"/>
    <dgm:cxn modelId="{844BF4A7-C812-47D6-B699-F2657E6956DA}" type="presParOf" srcId="{21021D06-F0CC-4F75-9194-A08A071EF425}" destId="{181F876B-81A0-4CAD-825D-B40217DEE452}" srcOrd="1" destOrd="0" presId="urn:microsoft.com/office/officeart/2009/3/layout/HorizontalOrganizationChart"/>
    <dgm:cxn modelId="{FC725C89-C75B-4EF7-B338-F2AA93497B38}" type="presParOf" srcId="{181F876B-81A0-4CAD-825D-B40217DEE452}" destId="{7EBB07C6-4CD3-4F8B-9C52-505E783FEC97}" srcOrd="0" destOrd="0" presId="urn:microsoft.com/office/officeart/2009/3/layout/HorizontalOrganizationChart"/>
    <dgm:cxn modelId="{AFBA506B-047C-49D9-9376-596E657F8503}" type="presParOf" srcId="{7EBB07C6-4CD3-4F8B-9C52-505E783FEC97}" destId="{6222EF41-613E-43A9-B69E-25E421C9CE71}" srcOrd="0" destOrd="0" presId="urn:microsoft.com/office/officeart/2009/3/layout/HorizontalOrganizationChart"/>
    <dgm:cxn modelId="{2CB56404-E07D-466D-B2FB-F7C500935131}" type="presParOf" srcId="{7EBB07C6-4CD3-4F8B-9C52-505E783FEC97}" destId="{004CE987-ADB9-479A-BAEA-E6D1FD4C381E}" srcOrd="1" destOrd="0" presId="urn:microsoft.com/office/officeart/2009/3/layout/HorizontalOrganizationChart"/>
    <dgm:cxn modelId="{093ECF88-22DD-40BA-8645-954816B0BB34}" type="presParOf" srcId="{181F876B-81A0-4CAD-825D-B40217DEE452}" destId="{FC259A71-00C8-4794-8241-AF586B3A7618}" srcOrd="1" destOrd="0" presId="urn:microsoft.com/office/officeart/2009/3/layout/HorizontalOrganizationChart"/>
    <dgm:cxn modelId="{F00D6EA8-CD07-4D68-8FD5-ACC687C6E08B}" type="presParOf" srcId="{181F876B-81A0-4CAD-825D-B40217DEE452}" destId="{1FE3EB40-DC54-45DF-96FD-B768F9D2375F}" srcOrd="2" destOrd="0" presId="urn:microsoft.com/office/officeart/2009/3/layout/HorizontalOrganizationChart"/>
    <dgm:cxn modelId="{5D3419C9-EB5B-4D9B-BACC-4C139724C3FB}" type="presParOf" srcId="{21021D06-F0CC-4F75-9194-A08A071EF425}" destId="{FA5EFEBA-3C91-41A0-9683-467E98D34647}" srcOrd="2" destOrd="0" presId="urn:microsoft.com/office/officeart/2009/3/layout/HorizontalOrganizationChart"/>
    <dgm:cxn modelId="{7FE5D5B7-CF24-4598-9A7E-BB5653E18955}" type="presParOf" srcId="{21021D06-F0CC-4F75-9194-A08A071EF425}" destId="{7D2A3213-8C14-4686-96CA-F9B2A45FF0B7}" srcOrd="3" destOrd="0" presId="urn:microsoft.com/office/officeart/2009/3/layout/HorizontalOrganizationChart"/>
    <dgm:cxn modelId="{2F178EFA-1731-4C95-AE69-4CBD2321E1FB}" type="presParOf" srcId="{7D2A3213-8C14-4686-96CA-F9B2A45FF0B7}" destId="{854A6865-6DB6-41D3-9B78-327CB9877A63}" srcOrd="0" destOrd="0" presId="urn:microsoft.com/office/officeart/2009/3/layout/HorizontalOrganizationChart"/>
    <dgm:cxn modelId="{646EF9D8-40AC-4164-9175-44AAD0E96F01}" type="presParOf" srcId="{854A6865-6DB6-41D3-9B78-327CB9877A63}" destId="{8FC9FA9B-5E97-4B00-8867-4487781F3F9C}" srcOrd="0" destOrd="0" presId="urn:microsoft.com/office/officeart/2009/3/layout/HorizontalOrganizationChart"/>
    <dgm:cxn modelId="{9F037128-4924-4E59-85E1-290032A1EA67}" type="presParOf" srcId="{854A6865-6DB6-41D3-9B78-327CB9877A63}" destId="{2B36DFDB-8650-43E8-8BC0-B445CF973BE6}" srcOrd="1" destOrd="0" presId="urn:microsoft.com/office/officeart/2009/3/layout/HorizontalOrganizationChart"/>
    <dgm:cxn modelId="{968BF96A-03FC-4095-9F86-1EF98B571A04}" type="presParOf" srcId="{7D2A3213-8C14-4686-96CA-F9B2A45FF0B7}" destId="{A17524F6-712E-407A-83E1-8325BCC48CC0}" srcOrd="1" destOrd="0" presId="urn:microsoft.com/office/officeart/2009/3/layout/HorizontalOrganizationChart"/>
    <dgm:cxn modelId="{910CC673-EA3F-4CE8-8E8E-E40702143A98}" type="presParOf" srcId="{7D2A3213-8C14-4686-96CA-F9B2A45FF0B7}" destId="{F2F5D0D9-C597-4DA2-80B0-4769BEF3EE2C}" srcOrd="2" destOrd="0" presId="urn:microsoft.com/office/officeart/2009/3/layout/HorizontalOrganizationChart"/>
    <dgm:cxn modelId="{30F874C3-60D3-4CC7-9CF7-363F7C271F04}" type="presParOf" srcId="{21021D06-F0CC-4F75-9194-A08A071EF425}" destId="{180D49B2-7604-438F-ADEB-AA82DBB63D90}" srcOrd="4" destOrd="0" presId="urn:microsoft.com/office/officeart/2009/3/layout/HorizontalOrganizationChart"/>
    <dgm:cxn modelId="{6B6F2F6C-4B14-4DEC-B7C5-59AE3240ADC7}" type="presParOf" srcId="{21021D06-F0CC-4F75-9194-A08A071EF425}" destId="{715EC710-E65A-467D-991E-0A93AB8F63E7}" srcOrd="5" destOrd="0" presId="urn:microsoft.com/office/officeart/2009/3/layout/HorizontalOrganizationChart"/>
    <dgm:cxn modelId="{AA77A5DF-B8C0-463E-A8A9-567EE6619A71}" type="presParOf" srcId="{715EC710-E65A-467D-991E-0A93AB8F63E7}" destId="{C86C5DDF-289A-4C70-9148-6A5ACB48E592}" srcOrd="0" destOrd="0" presId="urn:microsoft.com/office/officeart/2009/3/layout/HorizontalOrganizationChart"/>
    <dgm:cxn modelId="{8E3267A3-1900-4C4D-9494-9E4C2BD4715D}" type="presParOf" srcId="{C86C5DDF-289A-4C70-9148-6A5ACB48E592}" destId="{850B2D45-9CD2-4A08-8B31-633E64B1FD47}" srcOrd="0" destOrd="0" presId="urn:microsoft.com/office/officeart/2009/3/layout/HorizontalOrganizationChart"/>
    <dgm:cxn modelId="{04249D1A-2497-4D04-BE16-53A194FB729A}" type="presParOf" srcId="{C86C5DDF-289A-4C70-9148-6A5ACB48E592}" destId="{2D80BBCE-44CB-4180-A58A-EDB3B43AA090}" srcOrd="1" destOrd="0" presId="urn:microsoft.com/office/officeart/2009/3/layout/HorizontalOrganizationChart"/>
    <dgm:cxn modelId="{362B4C03-C15C-4877-86B0-D66AFE9360B4}" type="presParOf" srcId="{715EC710-E65A-467D-991E-0A93AB8F63E7}" destId="{BD14B3F4-E598-49E4-9C1E-6DCDCA6A8770}" srcOrd="1" destOrd="0" presId="urn:microsoft.com/office/officeart/2009/3/layout/HorizontalOrganizationChart"/>
    <dgm:cxn modelId="{A7F82695-51CC-4795-A577-3668EB7222C5}" type="presParOf" srcId="{715EC710-E65A-467D-991E-0A93AB8F63E7}" destId="{C648914F-D30A-4AA6-B773-6FFA4A3F961C}" srcOrd="2" destOrd="0" presId="urn:microsoft.com/office/officeart/2009/3/layout/HorizontalOrganizationChart"/>
    <dgm:cxn modelId="{B8158685-13BF-47C3-B636-04E1B74BEB29}" type="presParOf" srcId="{21021D06-F0CC-4F75-9194-A08A071EF425}" destId="{7D81E4E1-919F-4A3D-BBB4-AC17CBD435CE}" srcOrd="6" destOrd="0" presId="urn:microsoft.com/office/officeart/2009/3/layout/HorizontalOrganizationChart"/>
    <dgm:cxn modelId="{8F97DFE7-2659-46E0-BA1A-37328FE62D5F}" type="presParOf" srcId="{21021D06-F0CC-4F75-9194-A08A071EF425}" destId="{B21BA676-56E8-473B-BB21-9E66F41F43B3}" srcOrd="7" destOrd="0" presId="urn:microsoft.com/office/officeart/2009/3/layout/HorizontalOrganizationChart"/>
    <dgm:cxn modelId="{EA753B8C-59A1-4E09-B4F3-685EA984E3BF}" type="presParOf" srcId="{B21BA676-56E8-473B-BB21-9E66F41F43B3}" destId="{8FBED595-ABB2-4C95-9CFF-A0DE2C4E04B8}" srcOrd="0" destOrd="0" presId="urn:microsoft.com/office/officeart/2009/3/layout/HorizontalOrganizationChart"/>
    <dgm:cxn modelId="{7DD9565D-6C7F-4932-97FF-1C348DFD68A4}" type="presParOf" srcId="{8FBED595-ABB2-4C95-9CFF-A0DE2C4E04B8}" destId="{CFB7B5EA-D527-4206-91FF-F737D0741078}" srcOrd="0" destOrd="0" presId="urn:microsoft.com/office/officeart/2009/3/layout/HorizontalOrganizationChart"/>
    <dgm:cxn modelId="{707C0D93-A302-41A0-9B27-B5A667EE62F2}" type="presParOf" srcId="{8FBED595-ABB2-4C95-9CFF-A0DE2C4E04B8}" destId="{F55C378C-3115-4ECA-8A44-74679D15B7D6}" srcOrd="1" destOrd="0" presId="urn:microsoft.com/office/officeart/2009/3/layout/HorizontalOrganizationChart"/>
    <dgm:cxn modelId="{6F9A71B5-46E1-4788-B668-965A877CADF9}" type="presParOf" srcId="{B21BA676-56E8-473B-BB21-9E66F41F43B3}" destId="{8365BD45-6353-4422-8630-3AD7665BF188}" srcOrd="1" destOrd="0" presId="urn:microsoft.com/office/officeart/2009/3/layout/HorizontalOrganizationChart"/>
    <dgm:cxn modelId="{D641854E-2387-42E6-AF97-6DB8305BBA7D}" type="presParOf" srcId="{B21BA676-56E8-473B-BB21-9E66F41F43B3}" destId="{390DD1D4-F761-47BA-A4A2-2E9D67EC602F}" srcOrd="2" destOrd="0" presId="urn:microsoft.com/office/officeart/2009/3/layout/HorizontalOrganizationChart"/>
    <dgm:cxn modelId="{96577E39-8BC2-42CD-81AD-87865CD62621}" type="presParOf" srcId="{21021D06-F0CC-4F75-9194-A08A071EF425}" destId="{8575BB85-5DE5-407C-97D9-BA36CAEB4AB5}" srcOrd="8" destOrd="0" presId="urn:microsoft.com/office/officeart/2009/3/layout/HorizontalOrganizationChart"/>
    <dgm:cxn modelId="{B5EB7F9B-AEF0-4B29-85F4-D84A6D5F52D5}" type="presParOf" srcId="{21021D06-F0CC-4F75-9194-A08A071EF425}" destId="{85C76A0D-1325-4B4E-863E-07EF87D00931}" srcOrd="9" destOrd="0" presId="urn:microsoft.com/office/officeart/2009/3/layout/HorizontalOrganizationChart"/>
    <dgm:cxn modelId="{164EB3F1-A535-48FD-9EAF-01763D5BFFAE}" type="presParOf" srcId="{85C76A0D-1325-4B4E-863E-07EF87D00931}" destId="{8B06AD24-36CD-458D-AE4F-C6C8B81ACF09}" srcOrd="0" destOrd="0" presId="urn:microsoft.com/office/officeart/2009/3/layout/HorizontalOrganizationChart"/>
    <dgm:cxn modelId="{09A9CDBC-4B53-4ADA-97A6-B5C0E3FFF74E}" type="presParOf" srcId="{8B06AD24-36CD-458D-AE4F-C6C8B81ACF09}" destId="{D0EBC28D-20F8-452E-BE88-96A9CC1E369E}" srcOrd="0" destOrd="0" presId="urn:microsoft.com/office/officeart/2009/3/layout/HorizontalOrganizationChart"/>
    <dgm:cxn modelId="{7A631DB7-06E9-4D33-AD17-13257099D053}" type="presParOf" srcId="{8B06AD24-36CD-458D-AE4F-C6C8B81ACF09}" destId="{94A095E7-9A47-48E6-9643-619D6DD38533}" srcOrd="1" destOrd="0" presId="urn:microsoft.com/office/officeart/2009/3/layout/HorizontalOrganizationChart"/>
    <dgm:cxn modelId="{9F9E5FA8-9402-4464-8AD0-B0820152DC05}" type="presParOf" srcId="{85C76A0D-1325-4B4E-863E-07EF87D00931}" destId="{730D9E2A-EDE6-4538-BF0E-8364C49C4C71}" srcOrd="1" destOrd="0" presId="urn:microsoft.com/office/officeart/2009/3/layout/HorizontalOrganizationChart"/>
    <dgm:cxn modelId="{20C79174-EB5E-4FDE-ACC0-392FECB53629}" type="presParOf" srcId="{85C76A0D-1325-4B4E-863E-07EF87D00931}" destId="{5B06E39E-4CD3-4AC4-A236-1FB94A198910}" srcOrd="2" destOrd="0" presId="urn:microsoft.com/office/officeart/2009/3/layout/HorizontalOrganizationChart"/>
    <dgm:cxn modelId="{66BAAFCD-F29F-4AE4-9CAC-BCF13A14CBC5}" type="presParOf" srcId="{21021D06-F0CC-4F75-9194-A08A071EF425}" destId="{250DE310-C52A-415E-A23F-79DA1BB4B40F}" srcOrd="10" destOrd="0" presId="urn:microsoft.com/office/officeart/2009/3/layout/HorizontalOrganizationChart"/>
    <dgm:cxn modelId="{4F20A4B8-D7B2-42FC-B482-185581337EF1}" type="presParOf" srcId="{21021D06-F0CC-4F75-9194-A08A071EF425}" destId="{91A5BD03-1BAB-49DC-B818-DF5852C19A0B}" srcOrd="11" destOrd="0" presId="urn:microsoft.com/office/officeart/2009/3/layout/HorizontalOrganizationChart"/>
    <dgm:cxn modelId="{FAA18736-1F80-4FBB-902E-23BD440E891D}" type="presParOf" srcId="{91A5BD03-1BAB-49DC-B818-DF5852C19A0B}" destId="{63129218-764B-477A-BC72-FD160BA9DC88}" srcOrd="0" destOrd="0" presId="urn:microsoft.com/office/officeart/2009/3/layout/HorizontalOrganizationChart"/>
    <dgm:cxn modelId="{9537A1AE-80E4-42A9-9AC5-F8FFC6C9DF0B}" type="presParOf" srcId="{63129218-764B-477A-BC72-FD160BA9DC88}" destId="{1E7250F8-1D83-43B8-BEC1-7982E46CAFC1}" srcOrd="0" destOrd="0" presId="urn:microsoft.com/office/officeart/2009/3/layout/HorizontalOrganizationChart"/>
    <dgm:cxn modelId="{0A574F8F-E4E3-4E58-90B9-E3741DE52601}" type="presParOf" srcId="{63129218-764B-477A-BC72-FD160BA9DC88}" destId="{D46E89EB-3FB3-40EF-8C94-8889AF502197}" srcOrd="1" destOrd="0" presId="urn:microsoft.com/office/officeart/2009/3/layout/HorizontalOrganizationChart"/>
    <dgm:cxn modelId="{31C2FDF9-A99E-4B47-A90D-C68F8EF94036}" type="presParOf" srcId="{91A5BD03-1BAB-49DC-B818-DF5852C19A0B}" destId="{A5381480-B395-45EF-BD28-6DEC3576684F}" srcOrd="1" destOrd="0" presId="urn:microsoft.com/office/officeart/2009/3/layout/HorizontalOrganizationChart"/>
    <dgm:cxn modelId="{D499EC70-9892-4509-84D4-8C9CDE15E0D9}" type="presParOf" srcId="{91A5BD03-1BAB-49DC-B818-DF5852C19A0B}" destId="{55F4AB20-EAAA-4CB4-B47A-5915B821D7FB}" srcOrd="2" destOrd="0" presId="urn:microsoft.com/office/officeart/2009/3/layout/HorizontalOrganizationChart"/>
    <dgm:cxn modelId="{CC292BE7-68C1-419D-8BCB-6BB892931E5D}" type="presParOf" srcId="{840A10FB-ADE0-447E-9BDD-A0AD520BF92E}" destId="{C3F8CFCD-07E5-40B0-8A7D-F9C829D9AB24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0DE310-C52A-415E-A23F-79DA1BB4B40F}">
      <dsp:nvSpPr>
        <dsp:cNvPr id="0" name=""/>
        <dsp:cNvSpPr/>
      </dsp:nvSpPr>
      <dsp:spPr>
        <a:xfrm>
          <a:off x="8331724" y="4882495"/>
          <a:ext cx="824092" cy="46088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12046" y="0"/>
              </a:lnTo>
              <a:lnTo>
                <a:pt x="412046" y="4608859"/>
              </a:lnTo>
              <a:lnTo>
                <a:pt x="824092" y="4608859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75BB85-5DE5-407C-97D9-BA36CAEB4AB5}">
      <dsp:nvSpPr>
        <dsp:cNvPr id="0" name=""/>
        <dsp:cNvSpPr/>
      </dsp:nvSpPr>
      <dsp:spPr>
        <a:xfrm>
          <a:off x="8331724" y="4882495"/>
          <a:ext cx="824092" cy="28370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12046" y="0"/>
              </a:lnTo>
              <a:lnTo>
                <a:pt x="412046" y="2837060"/>
              </a:lnTo>
              <a:lnTo>
                <a:pt x="824092" y="283706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D81E4E1-919F-4A3D-BBB4-AC17CBD435CE}">
      <dsp:nvSpPr>
        <dsp:cNvPr id="0" name=""/>
        <dsp:cNvSpPr/>
      </dsp:nvSpPr>
      <dsp:spPr>
        <a:xfrm>
          <a:off x="8331724" y="4882495"/>
          <a:ext cx="824092" cy="10652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12046" y="0"/>
              </a:lnTo>
              <a:lnTo>
                <a:pt x="412046" y="1065261"/>
              </a:lnTo>
              <a:lnTo>
                <a:pt x="824092" y="1065261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0D49B2-7604-438F-ADEB-AA82DBB63D90}">
      <dsp:nvSpPr>
        <dsp:cNvPr id="0" name=""/>
        <dsp:cNvSpPr/>
      </dsp:nvSpPr>
      <dsp:spPr>
        <a:xfrm>
          <a:off x="8331724" y="4175958"/>
          <a:ext cx="824092" cy="706537"/>
        </a:xfrm>
        <a:custGeom>
          <a:avLst/>
          <a:gdLst/>
          <a:ahLst/>
          <a:cxnLst/>
          <a:rect l="0" t="0" r="0" b="0"/>
          <a:pathLst>
            <a:path>
              <a:moveTo>
                <a:pt x="0" y="706537"/>
              </a:moveTo>
              <a:lnTo>
                <a:pt x="412046" y="706537"/>
              </a:lnTo>
              <a:lnTo>
                <a:pt x="412046" y="0"/>
              </a:lnTo>
              <a:lnTo>
                <a:pt x="824092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5EFEBA-3C91-41A0-9683-467E98D34647}">
      <dsp:nvSpPr>
        <dsp:cNvPr id="0" name=""/>
        <dsp:cNvSpPr/>
      </dsp:nvSpPr>
      <dsp:spPr>
        <a:xfrm>
          <a:off x="8331724" y="2404159"/>
          <a:ext cx="824092" cy="2478336"/>
        </a:xfrm>
        <a:custGeom>
          <a:avLst/>
          <a:gdLst/>
          <a:ahLst/>
          <a:cxnLst/>
          <a:rect l="0" t="0" r="0" b="0"/>
          <a:pathLst>
            <a:path>
              <a:moveTo>
                <a:pt x="0" y="2478336"/>
              </a:moveTo>
              <a:lnTo>
                <a:pt x="412046" y="2478336"/>
              </a:lnTo>
              <a:lnTo>
                <a:pt x="412046" y="0"/>
              </a:lnTo>
              <a:lnTo>
                <a:pt x="824092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A729E8-2B33-466C-8A3C-A6FB076DF308}">
      <dsp:nvSpPr>
        <dsp:cNvPr id="0" name=""/>
        <dsp:cNvSpPr/>
      </dsp:nvSpPr>
      <dsp:spPr>
        <a:xfrm>
          <a:off x="8331724" y="747088"/>
          <a:ext cx="828789" cy="4135407"/>
        </a:xfrm>
        <a:custGeom>
          <a:avLst/>
          <a:gdLst/>
          <a:ahLst/>
          <a:cxnLst/>
          <a:rect l="0" t="0" r="0" b="0"/>
          <a:pathLst>
            <a:path>
              <a:moveTo>
                <a:pt x="0" y="4135407"/>
              </a:moveTo>
              <a:lnTo>
                <a:pt x="416743" y="4135407"/>
              </a:lnTo>
              <a:lnTo>
                <a:pt x="416743" y="0"/>
              </a:lnTo>
              <a:lnTo>
                <a:pt x="828789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52270F-3109-4319-8DE0-6D01889D0BB0}">
      <dsp:nvSpPr>
        <dsp:cNvPr id="0" name=""/>
        <dsp:cNvSpPr/>
      </dsp:nvSpPr>
      <dsp:spPr>
        <a:xfrm>
          <a:off x="2188032" y="4082642"/>
          <a:ext cx="6143692" cy="15997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4400" b="1" kern="1200" dirty="0" smtClean="0">
              <a:latin typeface="微软雅黑" pitchFamily="34" charset="-122"/>
              <a:ea typeface="微软雅黑" pitchFamily="34" charset="-122"/>
            </a:rPr>
            <a:t>联考数学春笋班</a:t>
          </a:r>
          <a:endParaRPr lang="en-US" altLang="zh-CN" sz="4400" b="1" kern="1200" dirty="0" smtClean="0">
            <a:latin typeface="微软雅黑" pitchFamily="34" charset="-122"/>
            <a:ea typeface="微软雅黑" pitchFamily="34" charset="-122"/>
          </a:endParaRPr>
        </a:p>
      </dsp:txBody>
      <dsp:txXfrm>
        <a:off x="2188032" y="4082642"/>
        <a:ext cx="6143692" cy="1599705"/>
      </dsp:txXfrm>
    </dsp:sp>
    <dsp:sp modelId="{6222EF41-613E-43A9-B69E-25E421C9CE71}">
      <dsp:nvSpPr>
        <dsp:cNvPr id="0" name=""/>
        <dsp:cNvSpPr/>
      </dsp:nvSpPr>
      <dsp:spPr>
        <a:xfrm>
          <a:off x="9160514" y="118717"/>
          <a:ext cx="9720006" cy="12567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l" defTabSz="19558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en-US" altLang="zh-CN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    </a:t>
          </a: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第</a:t>
          </a:r>
          <a:r>
            <a:rPr lang="en-US" altLang="zh-CN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数的运算</a:t>
          </a:r>
          <a:endParaRPr lang="zh-CN" altLang="en-US" sz="4400" b="0" kern="120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9160514" y="118717"/>
        <a:ext cx="9720006" cy="1256741"/>
      </dsp:txXfrm>
    </dsp:sp>
    <dsp:sp modelId="{8FC9FA9B-5E97-4B00-8867-4487781F3F9C}">
      <dsp:nvSpPr>
        <dsp:cNvPr id="0" name=""/>
        <dsp:cNvSpPr/>
      </dsp:nvSpPr>
      <dsp:spPr>
        <a:xfrm>
          <a:off x="9155817" y="1775788"/>
          <a:ext cx="9720006" cy="12567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l" defTabSz="19558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4400" b="0" kern="1200" dirty="0" smtClean="0">
              <a:latin typeface="微软雅黑" pitchFamily="34" charset="-122"/>
              <a:ea typeface="微软雅黑" pitchFamily="34" charset="-122"/>
            </a:rPr>
            <a:t>    </a:t>
          </a: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第</a:t>
          </a:r>
          <a:r>
            <a:rPr lang="en-US" altLang="zh-CN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2</a:t>
          </a: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代数式的运算</a:t>
          </a:r>
          <a:endParaRPr lang="zh-CN" altLang="en-US" sz="4400" b="0" kern="120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9155817" y="1775788"/>
        <a:ext cx="9720006" cy="1256741"/>
      </dsp:txXfrm>
    </dsp:sp>
    <dsp:sp modelId="{850B2D45-9CD2-4A08-8B31-633E64B1FD47}">
      <dsp:nvSpPr>
        <dsp:cNvPr id="0" name=""/>
        <dsp:cNvSpPr/>
      </dsp:nvSpPr>
      <dsp:spPr>
        <a:xfrm>
          <a:off x="9155817" y="3547587"/>
          <a:ext cx="9720006" cy="12567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l" defTabSz="19558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    第</a:t>
          </a:r>
          <a:r>
            <a:rPr lang="en-US" altLang="zh-CN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3</a:t>
          </a: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方程基础知识</a:t>
          </a:r>
          <a:endParaRPr lang="zh-CN" altLang="en-US" sz="4400" b="0" kern="120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9155817" y="3547587"/>
        <a:ext cx="9720006" cy="1256741"/>
      </dsp:txXfrm>
    </dsp:sp>
    <dsp:sp modelId="{CFB7B5EA-D527-4206-91FF-F737D0741078}">
      <dsp:nvSpPr>
        <dsp:cNvPr id="0" name=""/>
        <dsp:cNvSpPr/>
      </dsp:nvSpPr>
      <dsp:spPr>
        <a:xfrm>
          <a:off x="9155817" y="5319386"/>
          <a:ext cx="9720006" cy="12567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l" defTabSz="19558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    第</a:t>
          </a:r>
          <a:r>
            <a:rPr lang="en-US" altLang="zh-CN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4</a:t>
          </a: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不等式基础知识</a:t>
          </a:r>
          <a:endParaRPr lang="zh-CN" altLang="en-US" sz="4400" b="0" kern="120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9155817" y="5319386"/>
        <a:ext cx="9720006" cy="1256741"/>
      </dsp:txXfrm>
    </dsp:sp>
    <dsp:sp modelId="{D0EBC28D-20F8-452E-BE88-96A9CC1E369E}">
      <dsp:nvSpPr>
        <dsp:cNvPr id="0" name=""/>
        <dsp:cNvSpPr/>
      </dsp:nvSpPr>
      <dsp:spPr>
        <a:xfrm>
          <a:off x="9155817" y="7091185"/>
          <a:ext cx="9720006" cy="12567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l" defTabSz="19558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    第</a:t>
          </a:r>
          <a:r>
            <a:rPr lang="en-US" altLang="zh-CN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5</a:t>
          </a: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函数基础知识</a:t>
          </a:r>
          <a:endParaRPr lang="zh-CN" altLang="en-US" sz="4400" b="0" kern="120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9155817" y="7091185"/>
        <a:ext cx="9720006" cy="1256741"/>
      </dsp:txXfrm>
    </dsp:sp>
    <dsp:sp modelId="{1E7250F8-1D83-43B8-BEC1-7982E46CAFC1}">
      <dsp:nvSpPr>
        <dsp:cNvPr id="0" name=""/>
        <dsp:cNvSpPr/>
      </dsp:nvSpPr>
      <dsp:spPr>
        <a:xfrm>
          <a:off x="9155817" y="8862984"/>
          <a:ext cx="9720006" cy="12567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l" defTabSz="19558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    第</a:t>
          </a:r>
          <a:r>
            <a:rPr lang="en-US" altLang="zh-CN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6</a:t>
          </a: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条件充分性判断</a:t>
          </a:r>
          <a:endParaRPr lang="zh-CN" altLang="en-US" sz="4400" b="0" kern="120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9155817" y="8862984"/>
        <a:ext cx="9720006" cy="12567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0D4B74-2FA5-45C6-B016-5DC53111509C}">
      <dsp:nvSpPr>
        <dsp:cNvPr id="0" name=""/>
        <dsp:cNvSpPr/>
      </dsp:nvSpPr>
      <dsp:spPr>
        <a:xfrm>
          <a:off x="7998543" y="4567935"/>
          <a:ext cx="768902" cy="42753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84451" y="0"/>
              </a:lnTo>
              <a:lnTo>
                <a:pt x="384451" y="4275392"/>
              </a:lnTo>
              <a:lnTo>
                <a:pt x="768902" y="4275392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9DB204-791E-486D-B3E2-D6137BBA6CB3}">
      <dsp:nvSpPr>
        <dsp:cNvPr id="0" name=""/>
        <dsp:cNvSpPr/>
      </dsp:nvSpPr>
      <dsp:spPr>
        <a:xfrm>
          <a:off x="7998543" y="4567935"/>
          <a:ext cx="768902" cy="26179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84451" y="0"/>
              </a:lnTo>
              <a:lnTo>
                <a:pt x="384451" y="2617902"/>
              </a:lnTo>
              <a:lnTo>
                <a:pt x="768902" y="2617902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EEFB2A-6636-4B70-A29E-0640B1C9F5B4}">
      <dsp:nvSpPr>
        <dsp:cNvPr id="0" name=""/>
        <dsp:cNvSpPr/>
      </dsp:nvSpPr>
      <dsp:spPr>
        <a:xfrm>
          <a:off x="7998543" y="4567935"/>
          <a:ext cx="768902" cy="9604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84451" y="0"/>
              </a:lnTo>
              <a:lnTo>
                <a:pt x="384451" y="960413"/>
              </a:lnTo>
              <a:lnTo>
                <a:pt x="768902" y="960413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8702AE-30F4-4A22-92C8-7C53499CB24E}">
      <dsp:nvSpPr>
        <dsp:cNvPr id="0" name=""/>
        <dsp:cNvSpPr/>
      </dsp:nvSpPr>
      <dsp:spPr>
        <a:xfrm>
          <a:off x="7998543" y="3870858"/>
          <a:ext cx="768902" cy="697076"/>
        </a:xfrm>
        <a:custGeom>
          <a:avLst/>
          <a:gdLst/>
          <a:ahLst/>
          <a:cxnLst/>
          <a:rect l="0" t="0" r="0" b="0"/>
          <a:pathLst>
            <a:path>
              <a:moveTo>
                <a:pt x="0" y="697076"/>
              </a:moveTo>
              <a:lnTo>
                <a:pt x="384451" y="697076"/>
              </a:lnTo>
              <a:lnTo>
                <a:pt x="384451" y="0"/>
              </a:lnTo>
              <a:lnTo>
                <a:pt x="768902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BBE08A-ED56-468F-B3DB-BE8C56BFEC4F}">
      <dsp:nvSpPr>
        <dsp:cNvPr id="0" name=""/>
        <dsp:cNvSpPr/>
      </dsp:nvSpPr>
      <dsp:spPr>
        <a:xfrm>
          <a:off x="7998543" y="2213369"/>
          <a:ext cx="768902" cy="2354565"/>
        </a:xfrm>
        <a:custGeom>
          <a:avLst/>
          <a:gdLst/>
          <a:ahLst/>
          <a:cxnLst/>
          <a:rect l="0" t="0" r="0" b="0"/>
          <a:pathLst>
            <a:path>
              <a:moveTo>
                <a:pt x="0" y="2354565"/>
              </a:moveTo>
              <a:lnTo>
                <a:pt x="384451" y="2354565"/>
              </a:lnTo>
              <a:lnTo>
                <a:pt x="384451" y="0"/>
              </a:lnTo>
              <a:lnTo>
                <a:pt x="768902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D5FCEE-099B-4273-AE5C-3E60904117B0}">
      <dsp:nvSpPr>
        <dsp:cNvPr id="0" name=""/>
        <dsp:cNvSpPr/>
      </dsp:nvSpPr>
      <dsp:spPr>
        <a:xfrm>
          <a:off x="7998543" y="588462"/>
          <a:ext cx="768902" cy="3979472"/>
        </a:xfrm>
        <a:custGeom>
          <a:avLst/>
          <a:gdLst/>
          <a:ahLst/>
          <a:cxnLst/>
          <a:rect l="0" t="0" r="0" b="0"/>
          <a:pathLst>
            <a:path>
              <a:moveTo>
                <a:pt x="0" y="3979472"/>
              </a:moveTo>
              <a:lnTo>
                <a:pt x="384451" y="3979472"/>
              </a:lnTo>
              <a:lnTo>
                <a:pt x="384451" y="0"/>
              </a:lnTo>
              <a:lnTo>
                <a:pt x="768902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52270F-3109-4319-8DE0-6D01889D0BB0}">
      <dsp:nvSpPr>
        <dsp:cNvPr id="0" name=""/>
        <dsp:cNvSpPr/>
      </dsp:nvSpPr>
      <dsp:spPr>
        <a:xfrm>
          <a:off x="1412089" y="3633902"/>
          <a:ext cx="6586453" cy="186806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第</a:t>
          </a:r>
          <a:r>
            <a:rPr lang="en-US" altLang="zh-CN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数的运算</a:t>
          </a:r>
          <a:endParaRPr lang="zh-CN" altLang="en-US" sz="4400" b="0" kern="120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1412089" y="3633902"/>
        <a:ext cx="6586453" cy="1868065"/>
      </dsp:txXfrm>
    </dsp:sp>
    <dsp:sp modelId="{B7282BA7-EA0F-416C-A48D-8381324C06B0}">
      <dsp:nvSpPr>
        <dsp:cNvPr id="0" name=""/>
        <dsp:cNvSpPr/>
      </dsp:nvSpPr>
      <dsp:spPr>
        <a:xfrm>
          <a:off x="8767445" y="0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、加法、乘法的结合律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0"/>
        <a:ext cx="10851667" cy="1176925"/>
      </dsp:txXfrm>
    </dsp:sp>
    <dsp:sp modelId="{1020D198-B145-4BA5-8C5B-2A0E0D508E27}">
      <dsp:nvSpPr>
        <dsp:cNvPr id="0" name=""/>
        <dsp:cNvSpPr/>
      </dsp:nvSpPr>
      <dsp:spPr>
        <a:xfrm>
          <a:off x="8767445" y="1624906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2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、减法去括号、除法的分数形式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1624906"/>
        <a:ext cx="10851667" cy="1176925"/>
      </dsp:txXfrm>
    </dsp:sp>
    <dsp:sp modelId="{6D395A52-1FF6-42B5-AAE0-42C3FB82A4F5}">
      <dsp:nvSpPr>
        <dsp:cNvPr id="0" name=""/>
        <dsp:cNvSpPr/>
      </dsp:nvSpPr>
      <dsp:spPr>
        <a:xfrm>
          <a:off x="8767445" y="3282395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3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、负数的加减乘除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3282395"/>
        <a:ext cx="10851667" cy="1176925"/>
      </dsp:txXfrm>
    </dsp:sp>
    <dsp:sp modelId="{724B4C4B-BB4F-46C8-93F7-0C063A1E9E3D}">
      <dsp:nvSpPr>
        <dsp:cNvPr id="0" name=""/>
        <dsp:cNvSpPr/>
      </dsp:nvSpPr>
      <dsp:spPr>
        <a:xfrm>
          <a:off x="8767445" y="4939885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4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、分数的加减乘除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4939885"/>
        <a:ext cx="10851667" cy="1176925"/>
      </dsp:txXfrm>
    </dsp:sp>
    <dsp:sp modelId="{76060C0B-47B1-4439-AE51-80B46DD7A157}">
      <dsp:nvSpPr>
        <dsp:cNvPr id="0" name=""/>
        <dsp:cNvSpPr/>
      </dsp:nvSpPr>
      <dsp:spPr>
        <a:xfrm>
          <a:off x="8767445" y="6597374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5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、运算的化简</a:t>
          </a: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提取公因数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6597374"/>
        <a:ext cx="10851667" cy="1176925"/>
      </dsp:txXfrm>
    </dsp:sp>
    <dsp:sp modelId="{EC543664-788F-4222-9253-C638569A3282}">
      <dsp:nvSpPr>
        <dsp:cNvPr id="0" name=""/>
        <dsp:cNvSpPr/>
      </dsp:nvSpPr>
      <dsp:spPr>
        <a:xfrm>
          <a:off x="8767445" y="8254864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6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、其它运算</a:t>
          </a: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绝对值、平方、根号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8254864"/>
        <a:ext cx="10851667" cy="117692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0D4B74-2FA5-45C6-B016-5DC53111509C}">
      <dsp:nvSpPr>
        <dsp:cNvPr id="0" name=""/>
        <dsp:cNvSpPr/>
      </dsp:nvSpPr>
      <dsp:spPr>
        <a:xfrm>
          <a:off x="7998543" y="4567935"/>
          <a:ext cx="768902" cy="42753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84451" y="0"/>
              </a:lnTo>
              <a:lnTo>
                <a:pt x="384451" y="4275392"/>
              </a:lnTo>
              <a:lnTo>
                <a:pt x="768902" y="4275392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9DB204-791E-486D-B3E2-D6137BBA6CB3}">
      <dsp:nvSpPr>
        <dsp:cNvPr id="0" name=""/>
        <dsp:cNvSpPr/>
      </dsp:nvSpPr>
      <dsp:spPr>
        <a:xfrm>
          <a:off x="7998543" y="4567935"/>
          <a:ext cx="768902" cy="26179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84451" y="0"/>
              </a:lnTo>
              <a:lnTo>
                <a:pt x="384451" y="2617902"/>
              </a:lnTo>
              <a:lnTo>
                <a:pt x="768902" y="2617902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EEFB2A-6636-4B70-A29E-0640B1C9F5B4}">
      <dsp:nvSpPr>
        <dsp:cNvPr id="0" name=""/>
        <dsp:cNvSpPr/>
      </dsp:nvSpPr>
      <dsp:spPr>
        <a:xfrm>
          <a:off x="7998543" y="4567935"/>
          <a:ext cx="768902" cy="9604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84451" y="0"/>
              </a:lnTo>
              <a:lnTo>
                <a:pt x="384451" y="960413"/>
              </a:lnTo>
              <a:lnTo>
                <a:pt x="768902" y="960413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8702AE-30F4-4A22-92C8-7C53499CB24E}">
      <dsp:nvSpPr>
        <dsp:cNvPr id="0" name=""/>
        <dsp:cNvSpPr/>
      </dsp:nvSpPr>
      <dsp:spPr>
        <a:xfrm>
          <a:off x="7998543" y="3870858"/>
          <a:ext cx="768902" cy="697076"/>
        </a:xfrm>
        <a:custGeom>
          <a:avLst/>
          <a:gdLst/>
          <a:ahLst/>
          <a:cxnLst/>
          <a:rect l="0" t="0" r="0" b="0"/>
          <a:pathLst>
            <a:path>
              <a:moveTo>
                <a:pt x="0" y="697076"/>
              </a:moveTo>
              <a:lnTo>
                <a:pt x="384451" y="697076"/>
              </a:lnTo>
              <a:lnTo>
                <a:pt x="384451" y="0"/>
              </a:lnTo>
              <a:lnTo>
                <a:pt x="768902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BBE08A-ED56-468F-B3DB-BE8C56BFEC4F}">
      <dsp:nvSpPr>
        <dsp:cNvPr id="0" name=""/>
        <dsp:cNvSpPr/>
      </dsp:nvSpPr>
      <dsp:spPr>
        <a:xfrm>
          <a:off x="7998543" y="2213369"/>
          <a:ext cx="768902" cy="2354565"/>
        </a:xfrm>
        <a:custGeom>
          <a:avLst/>
          <a:gdLst/>
          <a:ahLst/>
          <a:cxnLst/>
          <a:rect l="0" t="0" r="0" b="0"/>
          <a:pathLst>
            <a:path>
              <a:moveTo>
                <a:pt x="0" y="2354565"/>
              </a:moveTo>
              <a:lnTo>
                <a:pt x="384451" y="2354565"/>
              </a:lnTo>
              <a:lnTo>
                <a:pt x="384451" y="0"/>
              </a:lnTo>
              <a:lnTo>
                <a:pt x="768902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D5FCEE-099B-4273-AE5C-3E60904117B0}">
      <dsp:nvSpPr>
        <dsp:cNvPr id="0" name=""/>
        <dsp:cNvSpPr/>
      </dsp:nvSpPr>
      <dsp:spPr>
        <a:xfrm>
          <a:off x="7998543" y="588462"/>
          <a:ext cx="768902" cy="3979472"/>
        </a:xfrm>
        <a:custGeom>
          <a:avLst/>
          <a:gdLst/>
          <a:ahLst/>
          <a:cxnLst/>
          <a:rect l="0" t="0" r="0" b="0"/>
          <a:pathLst>
            <a:path>
              <a:moveTo>
                <a:pt x="0" y="3979472"/>
              </a:moveTo>
              <a:lnTo>
                <a:pt x="384451" y="3979472"/>
              </a:lnTo>
              <a:lnTo>
                <a:pt x="384451" y="0"/>
              </a:lnTo>
              <a:lnTo>
                <a:pt x="768902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52270F-3109-4319-8DE0-6D01889D0BB0}">
      <dsp:nvSpPr>
        <dsp:cNvPr id="0" name=""/>
        <dsp:cNvSpPr/>
      </dsp:nvSpPr>
      <dsp:spPr>
        <a:xfrm>
          <a:off x="1412089" y="3633902"/>
          <a:ext cx="6586453" cy="186806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第</a:t>
          </a:r>
          <a:r>
            <a:rPr lang="en-US" altLang="zh-CN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数的运算</a:t>
          </a:r>
          <a:endParaRPr lang="zh-CN" altLang="en-US" sz="4400" b="0" kern="120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1412089" y="3633902"/>
        <a:ext cx="6586453" cy="1868065"/>
      </dsp:txXfrm>
    </dsp:sp>
    <dsp:sp modelId="{B7282BA7-EA0F-416C-A48D-8381324C06B0}">
      <dsp:nvSpPr>
        <dsp:cNvPr id="0" name=""/>
        <dsp:cNvSpPr/>
      </dsp:nvSpPr>
      <dsp:spPr>
        <a:xfrm>
          <a:off x="8767445" y="0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、加法、乘法的结合律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0"/>
        <a:ext cx="10851667" cy="1176925"/>
      </dsp:txXfrm>
    </dsp:sp>
    <dsp:sp modelId="{1020D198-B145-4BA5-8C5B-2A0E0D508E27}">
      <dsp:nvSpPr>
        <dsp:cNvPr id="0" name=""/>
        <dsp:cNvSpPr/>
      </dsp:nvSpPr>
      <dsp:spPr>
        <a:xfrm>
          <a:off x="8767445" y="1624906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2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、减法去括号、除法的分数形式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1624906"/>
        <a:ext cx="10851667" cy="1176925"/>
      </dsp:txXfrm>
    </dsp:sp>
    <dsp:sp modelId="{6D395A52-1FF6-42B5-AAE0-42C3FB82A4F5}">
      <dsp:nvSpPr>
        <dsp:cNvPr id="0" name=""/>
        <dsp:cNvSpPr/>
      </dsp:nvSpPr>
      <dsp:spPr>
        <a:xfrm>
          <a:off x="8767445" y="3282395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3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、负数的加减乘除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3282395"/>
        <a:ext cx="10851667" cy="1176925"/>
      </dsp:txXfrm>
    </dsp:sp>
    <dsp:sp modelId="{724B4C4B-BB4F-46C8-93F7-0C063A1E9E3D}">
      <dsp:nvSpPr>
        <dsp:cNvPr id="0" name=""/>
        <dsp:cNvSpPr/>
      </dsp:nvSpPr>
      <dsp:spPr>
        <a:xfrm>
          <a:off x="8767445" y="4939885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4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、分数的加减乘除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4939885"/>
        <a:ext cx="10851667" cy="1176925"/>
      </dsp:txXfrm>
    </dsp:sp>
    <dsp:sp modelId="{76060C0B-47B1-4439-AE51-80B46DD7A157}">
      <dsp:nvSpPr>
        <dsp:cNvPr id="0" name=""/>
        <dsp:cNvSpPr/>
      </dsp:nvSpPr>
      <dsp:spPr>
        <a:xfrm>
          <a:off x="8767445" y="6597374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5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、运算的化简</a:t>
          </a: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提取公因数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6597374"/>
        <a:ext cx="10851667" cy="1176925"/>
      </dsp:txXfrm>
    </dsp:sp>
    <dsp:sp modelId="{EC543664-788F-4222-9253-C638569A3282}">
      <dsp:nvSpPr>
        <dsp:cNvPr id="0" name=""/>
        <dsp:cNvSpPr/>
      </dsp:nvSpPr>
      <dsp:spPr>
        <a:xfrm>
          <a:off x="8767445" y="8254864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6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、其它运算</a:t>
          </a: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绝对值、平方、根号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8254864"/>
        <a:ext cx="10851667" cy="117692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0D4B74-2FA5-45C6-B016-5DC53111509C}">
      <dsp:nvSpPr>
        <dsp:cNvPr id="0" name=""/>
        <dsp:cNvSpPr/>
      </dsp:nvSpPr>
      <dsp:spPr>
        <a:xfrm>
          <a:off x="7998543" y="4567935"/>
          <a:ext cx="768902" cy="42753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84451" y="0"/>
              </a:lnTo>
              <a:lnTo>
                <a:pt x="384451" y="4275392"/>
              </a:lnTo>
              <a:lnTo>
                <a:pt x="768902" y="4275392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9DB204-791E-486D-B3E2-D6137BBA6CB3}">
      <dsp:nvSpPr>
        <dsp:cNvPr id="0" name=""/>
        <dsp:cNvSpPr/>
      </dsp:nvSpPr>
      <dsp:spPr>
        <a:xfrm>
          <a:off x="7998543" y="4567935"/>
          <a:ext cx="768902" cy="26179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84451" y="0"/>
              </a:lnTo>
              <a:lnTo>
                <a:pt x="384451" y="2617902"/>
              </a:lnTo>
              <a:lnTo>
                <a:pt x="768902" y="2617902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EEFB2A-6636-4B70-A29E-0640B1C9F5B4}">
      <dsp:nvSpPr>
        <dsp:cNvPr id="0" name=""/>
        <dsp:cNvSpPr/>
      </dsp:nvSpPr>
      <dsp:spPr>
        <a:xfrm>
          <a:off x="7998543" y="4567935"/>
          <a:ext cx="768902" cy="9604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84451" y="0"/>
              </a:lnTo>
              <a:lnTo>
                <a:pt x="384451" y="960413"/>
              </a:lnTo>
              <a:lnTo>
                <a:pt x="768902" y="960413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8702AE-30F4-4A22-92C8-7C53499CB24E}">
      <dsp:nvSpPr>
        <dsp:cNvPr id="0" name=""/>
        <dsp:cNvSpPr/>
      </dsp:nvSpPr>
      <dsp:spPr>
        <a:xfrm>
          <a:off x="7998543" y="3870858"/>
          <a:ext cx="768902" cy="697076"/>
        </a:xfrm>
        <a:custGeom>
          <a:avLst/>
          <a:gdLst/>
          <a:ahLst/>
          <a:cxnLst/>
          <a:rect l="0" t="0" r="0" b="0"/>
          <a:pathLst>
            <a:path>
              <a:moveTo>
                <a:pt x="0" y="697076"/>
              </a:moveTo>
              <a:lnTo>
                <a:pt x="384451" y="697076"/>
              </a:lnTo>
              <a:lnTo>
                <a:pt x="384451" y="0"/>
              </a:lnTo>
              <a:lnTo>
                <a:pt x="768902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BBE08A-ED56-468F-B3DB-BE8C56BFEC4F}">
      <dsp:nvSpPr>
        <dsp:cNvPr id="0" name=""/>
        <dsp:cNvSpPr/>
      </dsp:nvSpPr>
      <dsp:spPr>
        <a:xfrm>
          <a:off x="7998543" y="2213369"/>
          <a:ext cx="768902" cy="2354565"/>
        </a:xfrm>
        <a:custGeom>
          <a:avLst/>
          <a:gdLst/>
          <a:ahLst/>
          <a:cxnLst/>
          <a:rect l="0" t="0" r="0" b="0"/>
          <a:pathLst>
            <a:path>
              <a:moveTo>
                <a:pt x="0" y="2354565"/>
              </a:moveTo>
              <a:lnTo>
                <a:pt x="384451" y="2354565"/>
              </a:lnTo>
              <a:lnTo>
                <a:pt x="384451" y="0"/>
              </a:lnTo>
              <a:lnTo>
                <a:pt x="768902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D5FCEE-099B-4273-AE5C-3E60904117B0}">
      <dsp:nvSpPr>
        <dsp:cNvPr id="0" name=""/>
        <dsp:cNvSpPr/>
      </dsp:nvSpPr>
      <dsp:spPr>
        <a:xfrm>
          <a:off x="7998543" y="588462"/>
          <a:ext cx="768902" cy="3979472"/>
        </a:xfrm>
        <a:custGeom>
          <a:avLst/>
          <a:gdLst/>
          <a:ahLst/>
          <a:cxnLst/>
          <a:rect l="0" t="0" r="0" b="0"/>
          <a:pathLst>
            <a:path>
              <a:moveTo>
                <a:pt x="0" y="3979472"/>
              </a:moveTo>
              <a:lnTo>
                <a:pt x="384451" y="3979472"/>
              </a:lnTo>
              <a:lnTo>
                <a:pt x="384451" y="0"/>
              </a:lnTo>
              <a:lnTo>
                <a:pt x="768902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52270F-3109-4319-8DE0-6D01889D0BB0}">
      <dsp:nvSpPr>
        <dsp:cNvPr id="0" name=""/>
        <dsp:cNvSpPr/>
      </dsp:nvSpPr>
      <dsp:spPr>
        <a:xfrm>
          <a:off x="1412089" y="3633902"/>
          <a:ext cx="6586453" cy="186806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第</a:t>
          </a:r>
          <a:r>
            <a:rPr lang="en-US" altLang="zh-CN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数的运算</a:t>
          </a:r>
          <a:endParaRPr lang="zh-CN" altLang="en-US" sz="4400" b="0" kern="120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1412089" y="3633902"/>
        <a:ext cx="6586453" cy="1868065"/>
      </dsp:txXfrm>
    </dsp:sp>
    <dsp:sp modelId="{B7282BA7-EA0F-416C-A48D-8381324C06B0}">
      <dsp:nvSpPr>
        <dsp:cNvPr id="0" name=""/>
        <dsp:cNvSpPr/>
      </dsp:nvSpPr>
      <dsp:spPr>
        <a:xfrm>
          <a:off x="8767445" y="0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、加法、乘法的结合律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0"/>
        <a:ext cx="10851667" cy="1176925"/>
      </dsp:txXfrm>
    </dsp:sp>
    <dsp:sp modelId="{1020D198-B145-4BA5-8C5B-2A0E0D508E27}">
      <dsp:nvSpPr>
        <dsp:cNvPr id="0" name=""/>
        <dsp:cNvSpPr/>
      </dsp:nvSpPr>
      <dsp:spPr>
        <a:xfrm>
          <a:off x="8767445" y="1624906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2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、减法去括号、除法的分数形式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1624906"/>
        <a:ext cx="10851667" cy="1176925"/>
      </dsp:txXfrm>
    </dsp:sp>
    <dsp:sp modelId="{6D395A52-1FF6-42B5-AAE0-42C3FB82A4F5}">
      <dsp:nvSpPr>
        <dsp:cNvPr id="0" name=""/>
        <dsp:cNvSpPr/>
      </dsp:nvSpPr>
      <dsp:spPr>
        <a:xfrm>
          <a:off x="8767445" y="3282395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3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、负数的加减乘除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3282395"/>
        <a:ext cx="10851667" cy="1176925"/>
      </dsp:txXfrm>
    </dsp:sp>
    <dsp:sp modelId="{724B4C4B-BB4F-46C8-93F7-0C063A1E9E3D}">
      <dsp:nvSpPr>
        <dsp:cNvPr id="0" name=""/>
        <dsp:cNvSpPr/>
      </dsp:nvSpPr>
      <dsp:spPr>
        <a:xfrm>
          <a:off x="8767445" y="4939885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4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、分数的加减乘除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4939885"/>
        <a:ext cx="10851667" cy="1176925"/>
      </dsp:txXfrm>
    </dsp:sp>
    <dsp:sp modelId="{76060C0B-47B1-4439-AE51-80B46DD7A157}">
      <dsp:nvSpPr>
        <dsp:cNvPr id="0" name=""/>
        <dsp:cNvSpPr/>
      </dsp:nvSpPr>
      <dsp:spPr>
        <a:xfrm>
          <a:off x="8767445" y="6597374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5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、运算的化简</a:t>
          </a: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提取公因数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6597374"/>
        <a:ext cx="10851667" cy="1176925"/>
      </dsp:txXfrm>
    </dsp:sp>
    <dsp:sp modelId="{EC543664-788F-4222-9253-C638569A3282}">
      <dsp:nvSpPr>
        <dsp:cNvPr id="0" name=""/>
        <dsp:cNvSpPr/>
      </dsp:nvSpPr>
      <dsp:spPr>
        <a:xfrm>
          <a:off x="8767445" y="8254864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6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、其它运算</a:t>
          </a: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绝对值、平方、根号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8254864"/>
        <a:ext cx="10851667" cy="117692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0D4B74-2FA5-45C6-B016-5DC53111509C}">
      <dsp:nvSpPr>
        <dsp:cNvPr id="0" name=""/>
        <dsp:cNvSpPr/>
      </dsp:nvSpPr>
      <dsp:spPr>
        <a:xfrm>
          <a:off x="7998543" y="4567935"/>
          <a:ext cx="768902" cy="42753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84451" y="0"/>
              </a:lnTo>
              <a:lnTo>
                <a:pt x="384451" y="4275392"/>
              </a:lnTo>
              <a:lnTo>
                <a:pt x="768902" y="4275392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9DB204-791E-486D-B3E2-D6137BBA6CB3}">
      <dsp:nvSpPr>
        <dsp:cNvPr id="0" name=""/>
        <dsp:cNvSpPr/>
      </dsp:nvSpPr>
      <dsp:spPr>
        <a:xfrm>
          <a:off x="7998543" y="4567935"/>
          <a:ext cx="768902" cy="26179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84451" y="0"/>
              </a:lnTo>
              <a:lnTo>
                <a:pt x="384451" y="2617902"/>
              </a:lnTo>
              <a:lnTo>
                <a:pt x="768902" y="2617902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EEFB2A-6636-4B70-A29E-0640B1C9F5B4}">
      <dsp:nvSpPr>
        <dsp:cNvPr id="0" name=""/>
        <dsp:cNvSpPr/>
      </dsp:nvSpPr>
      <dsp:spPr>
        <a:xfrm>
          <a:off x="7998543" y="4567935"/>
          <a:ext cx="768902" cy="9604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84451" y="0"/>
              </a:lnTo>
              <a:lnTo>
                <a:pt x="384451" y="960413"/>
              </a:lnTo>
              <a:lnTo>
                <a:pt x="768902" y="960413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8702AE-30F4-4A22-92C8-7C53499CB24E}">
      <dsp:nvSpPr>
        <dsp:cNvPr id="0" name=""/>
        <dsp:cNvSpPr/>
      </dsp:nvSpPr>
      <dsp:spPr>
        <a:xfrm>
          <a:off x="7998543" y="3870858"/>
          <a:ext cx="768902" cy="697076"/>
        </a:xfrm>
        <a:custGeom>
          <a:avLst/>
          <a:gdLst/>
          <a:ahLst/>
          <a:cxnLst/>
          <a:rect l="0" t="0" r="0" b="0"/>
          <a:pathLst>
            <a:path>
              <a:moveTo>
                <a:pt x="0" y="697076"/>
              </a:moveTo>
              <a:lnTo>
                <a:pt x="384451" y="697076"/>
              </a:lnTo>
              <a:lnTo>
                <a:pt x="384451" y="0"/>
              </a:lnTo>
              <a:lnTo>
                <a:pt x="768902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BBE08A-ED56-468F-B3DB-BE8C56BFEC4F}">
      <dsp:nvSpPr>
        <dsp:cNvPr id="0" name=""/>
        <dsp:cNvSpPr/>
      </dsp:nvSpPr>
      <dsp:spPr>
        <a:xfrm>
          <a:off x="7998543" y="2213369"/>
          <a:ext cx="768902" cy="2354565"/>
        </a:xfrm>
        <a:custGeom>
          <a:avLst/>
          <a:gdLst/>
          <a:ahLst/>
          <a:cxnLst/>
          <a:rect l="0" t="0" r="0" b="0"/>
          <a:pathLst>
            <a:path>
              <a:moveTo>
                <a:pt x="0" y="2354565"/>
              </a:moveTo>
              <a:lnTo>
                <a:pt x="384451" y="2354565"/>
              </a:lnTo>
              <a:lnTo>
                <a:pt x="384451" y="0"/>
              </a:lnTo>
              <a:lnTo>
                <a:pt x="768902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D5FCEE-099B-4273-AE5C-3E60904117B0}">
      <dsp:nvSpPr>
        <dsp:cNvPr id="0" name=""/>
        <dsp:cNvSpPr/>
      </dsp:nvSpPr>
      <dsp:spPr>
        <a:xfrm>
          <a:off x="7998543" y="588462"/>
          <a:ext cx="768902" cy="3979472"/>
        </a:xfrm>
        <a:custGeom>
          <a:avLst/>
          <a:gdLst/>
          <a:ahLst/>
          <a:cxnLst/>
          <a:rect l="0" t="0" r="0" b="0"/>
          <a:pathLst>
            <a:path>
              <a:moveTo>
                <a:pt x="0" y="3979472"/>
              </a:moveTo>
              <a:lnTo>
                <a:pt x="384451" y="3979472"/>
              </a:lnTo>
              <a:lnTo>
                <a:pt x="384451" y="0"/>
              </a:lnTo>
              <a:lnTo>
                <a:pt x="768902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52270F-3109-4319-8DE0-6D01889D0BB0}">
      <dsp:nvSpPr>
        <dsp:cNvPr id="0" name=""/>
        <dsp:cNvSpPr/>
      </dsp:nvSpPr>
      <dsp:spPr>
        <a:xfrm>
          <a:off x="1412089" y="3633902"/>
          <a:ext cx="6586453" cy="186806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第</a:t>
          </a:r>
          <a:r>
            <a:rPr lang="en-US" altLang="zh-CN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数的运算</a:t>
          </a:r>
          <a:endParaRPr lang="zh-CN" altLang="en-US" sz="4400" b="0" kern="120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1412089" y="3633902"/>
        <a:ext cx="6586453" cy="1868065"/>
      </dsp:txXfrm>
    </dsp:sp>
    <dsp:sp modelId="{B7282BA7-EA0F-416C-A48D-8381324C06B0}">
      <dsp:nvSpPr>
        <dsp:cNvPr id="0" name=""/>
        <dsp:cNvSpPr/>
      </dsp:nvSpPr>
      <dsp:spPr>
        <a:xfrm>
          <a:off x="8767445" y="0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、加法、乘法的结合律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0"/>
        <a:ext cx="10851667" cy="1176925"/>
      </dsp:txXfrm>
    </dsp:sp>
    <dsp:sp modelId="{1020D198-B145-4BA5-8C5B-2A0E0D508E27}">
      <dsp:nvSpPr>
        <dsp:cNvPr id="0" name=""/>
        <dsp:cNvSpPr/>
      </dsp:nvSpPr>
      <dsp:spPr>
        <a:xfrm>
          <a:off x="8767445" y="1624906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2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、减法去括号、除法的分数形式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1624906"/>
        <a:ext cx="10851667" cy="1176925"/>
      </dsp:txXfrm>
    </dsp:sp>
    <dsp:sp modelId="{6D395A52-1FF6-42B5-AAE0-42C3FB82A4F5}">
      <dsp:nvSpPr>
        <dsp:cNvPr id="0" name=""/>
        <dsp:cNvSpPr/>
      </dsp:nvSpPr>
      <dsp:spPr>
        <a:xfrm>
          <a:off x="8767445" y="3282395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3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、负数的加减乘除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3282395"/>
        <a:ext cx="10851667" cy="1176925"/>
      </dsp:txXfrm>
    </dsp:sp>
    <dsp:sp modelId="{724B4C4B-BB4F-46C8-93F7-0C063A1E9E3D}">
      <dsp:nvSpPr>
        <dsp:cNvPr id="0" name=""/>
        <dsp:cNvSpPr/>
      </dsp:nvSpPr>
      <dsp:spPr>
        <a:xfrm>
          <a:off x="8767445" y="4939885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4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、分数的加减乘除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4939885"/>
        <a:ext cx="10851667" cy="1176925"/>
      </dsp:txXfrm>
    </dsp:sp>
    <dsp:sp modelId="{76060C0B-47B1-4439-AE51-80B46DD7A157}">
      <dsp:nvSpPr>
        <dsp:cNvPr id="0" name=""/>
        <dsp:cNvSpPr/>
      </dsp:nvSpPr>
      <dsp:spPr>
        <a:xfrm>
          <a:off x="8767445" y="6597374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5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、运算的化简</a:t>
          </a: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提取公因数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6597374"/>
        <a:ext cx="10851667" cy="1176925"/>
      </dsp:txXfrm>
    </dsp:sp>
    <dsp:sp modelId="{EC543664-788F-4222-9253-C638569A3282}">
      <dsp:nvSpPr>
        <dsp:cNvPr id="0" name=""/>
        <dsp:cNvSpPr/>
      </dsp:nvSpPr>
      <dsp:spPr>
        <a:xfrm>
          <a:off x="8767445" y="8254864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6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、其它运算</a:t>
          </a: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绝对值、平方、根号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8254864"/>
        <a:ext cx="10851667" cy="117692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0D4B74-2FA5-45C6-B016-5DC53111509C}">
      <dsp:nvSpPr>
        <dsp:cNvPr id="0" name=""/>
        <dsp:cNvSpPr/>
      </dsp:nvSpPr>
      <dsp:spPr>
        <a:xfrm>
          <a:off x="7998543" y="4567935"/>
          <a:ext cx="768902" cy="42753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84451" y="0"/>
              </a:lnTo>
              <a:lnTo>
                <a:pt x="384451" y="4275392"/>
              </a:lnTo>
              <a:lnTo>
                <a:pt x="768902" y="4275392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9DB204-791E-486D-B3E2-D6137BBA6CB3}">
      <dsp:nvSpPr>
        <dsp:cNvPr id="0" name=""/>
        <dsp:cNvSpPr/>
      </dsp:nvSpPr>
      <dsp:spPr>
        <a:xfrm>
          <a:off x="7998543" y="4567935"/>
          <a:ext cx="768902" cy="26179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84451" y="0"/>
              </a:lnTo>
              <a:lnTo>
                <a:pt x="384451" y="2617902"/>
              </a:lnTo>
              <a:lnTo>
                <a:pt x="768902" y="2617902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EEFB2A-6636-4B70-A29E-0640B1C9F5B4}">
      <dsp:nvSpPr>
        <dsp:cNvPr id="0" name=""/>
        <dsp:cNvSpPr/>
      </dsp:nvSpPr>
      <dsp:spPr>
        <a:xfrm>
          <a:off x="7998543" y="4567935"/>
          <a:ext cx="768902" cy="9604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84451" y="0"/>
              </a:lnTo>
              <a:lnTo>
                <a:pt x="384451" y="960413"/>
              </a:lnTo>
              <a:lnTo>
                <a:pt x="768902" y="960413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8702AE-30F4-4A22-92C8-7C53499CB24E}">
      <dsp:nvSpPr>
        <dsp:cNvPr id="0" name=""/>
        <dsp:cNvSpPr/>
      </dsp:nvSpPr>
      <dsp:spPr>
        <a:xfrm>
          <a:off x="7998543" y="3870858"/>
          <a:ext cx="768902" cy="697076"/>
        </a:xfrm>
        <a:custGeom>
          <a:avLst/>
          <a:gdLst/>
          <a:ahLst/>
          <a:cxnLst/>
          <a:rect l="0" t="0" r="0" b="0"/>
          <a:pathLst>
            <a:path>
              <a:moveTo>
                <a:pt x="0" y="697076"/>
              </a:moveTo>
              <a:lnTo>
                <a:pt x="384451" y="697076"/>
              </a:lnTo>
              <a:lnTo>
                <a:pt x="384451" y="0"/>
              </a:lnTo>
              <a:lnTo>
                <a:pt x="768902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BBE08A-ED56-468F-B3DB-BE8C56BFEC4F}">
      <dsp:nvSpPr>
        <dsp:cNvPr id="0" name=""/>
        <dsp:cNvSpPr/>
      </dsp:nvSpPr>
      <dsp:spPr>
        <a:xfrm>
          <a:off x="7998543" y="2213369"/>
          <a:ext cx="768902" cy="2354565"/>
        </a:xfrm>
        <a:custGeom>
          <a:avLst/>
          <a:gdLst/>
          <a:ahLst/>
          <a:cxnLst/>
          <a:rect l="0" t="0" r="0" b="0"/>
          <a:pathLst>
            <a:path>
              <a:moveTo>
                <a:pt x="0" y="2354565"/>
              </a:moveTo>
              <a:lnTo>
                <a:pt x="384451" y="2354565"/>
              </a:lnTo>
              <a:lnTo>
                <a:pt x="384451" y="0"/>
              </a:lnTo>
              <a:lnTo>
                <a:pt x="768902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D5FCEE-099B-4273-AE5C-3E60904117B0}">
      <dsp:nvSpPr>
        <dsp:cNvPr id="0" name=""/>
        <dsp:cNvSpPr/>
      </dsp:nvSpPr>
      <dsp:spPr>
        <a:xfrm>
          <a:off x="7998543" y="588462"/>
          <a:ext cx="768902" cy="3979472"/>
        </a:xfrm>
        <a:custGeom>
          <a:avLst/>
          <a:gdLst/>
          <a:ahLst/>
          <a:cxnLst/>
          <a:rect l="0" t="0" r="0" b="0"/>
          <a:pathLst>
            <a:path>
              <a:moveTo>
                <a:pt x="0" y="3979472"/>
              </a:moveTo>
              <a:lnTo>
                <a:pt x="384451" y="3979472"/>
              </a:lnTo>
              <a:lnTo>
                <a:pt x="384451" y="0"/>
              </a:lnTo>
              <a:lnTo>
                <a:pt x="768902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52270F-3109-4319-8DE0-6D01889D0BB0}">
      <dsp:nvSpPr>
        <dsp:cNvPr id="0" name=""/>
        <dsp:cNvSpPr/>
      </dsp:nvSpPr>
      <dsp:spPr>
        <a:xfrm>
          <a:off x="1412089" y="3633902"/>
          <a:ext cx="6586453" cy="186806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第</a:t>
          </a:r>
          <a:r>
            <a:rPr lang="en-US" altLang="zh-CN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数的运算</a:t>
          </a:r>
          <a:endParaRPr lang="zh-CN" altLang="en-US" sz="4400" b="0" kern="120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1412089" y="3633902"/>
        <a:ext cx="6586453" cy="1868065"/>
      </dsp:txXfrm>
    </dsp:sp>
    <dsp:sp modelId="{B7282BA7-EA0F-416C-A48D-8381324C06B0}">
      <dsp:nvSpPr>
        <dsp:cNvPr id="0" name=""/>
        <dsp:cNvSpPr/>
      </dsp:nvSpPr>
      <dsp:spPr>
        <a:xfrm>
          <a:off x="8767445" y="0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、加法、乘法的结合律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0"/>
        <a:ext cx="10851667" cy="1176925"/>
      </dsp:txXfrm>
    </dsp:sp>
    <dsp:sp modelId="{1020D198-B145-4BA5-8C5B-2A0E0D508E27}">
      <dsp:nvSpPr>
        <dsp:cNvPr id="0" name=""/>
        <dsp:cNvSpPr/>
      </dsp:nvSpPr>
      <dsp:spPr>
        <a:xfrm>
          <a:off x="8767445" y="1624906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2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、减法去括号、除法的分数形式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1624906"/>
        <a:ext cx="10851667" cy="1176925"/>
      </dsp:txXfrm>
    </dsp:sp>
    <dsp:sp modelId="{6D395A52-1FF6-42B5-AAE0-42C3FB82A4F5}">
      <dsp:nvSpPr>
        <dsp:cNvPr id="0" name=""/>
        <dsp:cNvSpPr/>
      </dsp:nvSpPr>
      <dsp:spPr>
        <a:xfrm>
          <a:off x="8767445" y="3282395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3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、负数的加减乘除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3282395"/>
        <a:ext cx="10851667" cy="1176925"/>
      </dsp:txXfrm>
    </dsp:sp>
    <dsp:sp modelId="{724B4C4B-BB4F-46C8-93F7-0C063A1E9E3D}">
      <dsp:nvSpPr>
        <dsp:cNvPr id="0" name=""/>
        <dsp:cNvSpPr/>
      </dsp:nvSpPr>
      <dsp:spPr>
        <a:xfrm>
          <a:off x="8767445" y="4939885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4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、分数的加减乘除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4939885"/>
        <a:ext cx="10851667" cy="1176925"/>
      </dsp:txXfrm>
    </dsp:sp>
    <dsp:sp modelId="{76060C0B-47B1-4439-AE51-80B46DD7A157}">
      <dsp:nvSpPr>
        <dsp:cNvPr id="0" name=""/>
        <dsp:cNvSpPr/>
      </dsp:nvSpPr>
      <dsp:spPr>
        <a:xfrm>
          <a:off x="8767445" y="6597374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5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、运算的化简</a:t>
          </a: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提取公因数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6597374"/>
        <a:ext cx="10851667" cy="1176925"/>
      </dsp:txXfrm>
    </dsp:sp>
    <dsp:sp modelId="{EC543664-788F-4222-9253-C638569A3282}">
      <dsp:nvSpPr>
        <dsp:cNvPr id="0" name=""/>
        <dsp:cNvSpPr/>
      </dsp:nvSpPr>
      <dsp:spPr>
        <a:xfrm>
          <a:off x="8767445" y="8254864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6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、其它运算</a:t>
          </a: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绝对值、平方、根号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8254864"/>
        <a:ext cx="10851667" cy="117692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0D4B74-2FA5-45C6-B016-5DC53111509C}">
      <dsp:nvSpPr>
        <dsp:cNvPr id="0" name=""/>
        <dsp:cNvSpPr/>
      </dsp:nvSpPr>
      <dsp:spPr>
        <a:xfrm>
          <a:off x="7998543" y="4567935"/>
          <a:ext cx="768902" cy="42753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84451" y="0"/>
              </a:lnTo>
              <a:lnTo>
                <a:pt x="384451" y="4275392"/>
              </a:lnTo>
              <a:lnTo>
                <a:pt x="768902" y="4275392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9DB204-791E-486D-B3E2-D6137BBA6CB3}">
      <dsp:nvSpPr>
        <dsp:cNvPr id="0" name=""/>
        <dsp:cNvSpPr/>
      </dsp:nvSpPr>
      <dsp:spPr>
        <a:xfrm>
          <a:off x="7998543" y="4567935"/>
          <a:ext cx="768902" cy="26179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84451" y="0"/>
              </a:lnTo>
              <a:lnTo>
                <a:pt x="384451" y="2617902"/>
              </a:lnTo>
              <a:lnTo>
                <a:pt x="768902" y="2617902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EEFB2A-6636-4B70-A29E-0640B1C9F5B4}">
      <dsp:nvSpPr>
        <dsp:cNvPr id="0" name=""/>
        <dsp:cNvSpPr/>
      </dsp:nvSpPr>
      <dsp:spPr>
        <a:xfrm>
          <a:off x="7998543" y="4567935"/>
          <a:ext cx="768902" cy="9604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84451" y="0"/>
              </a:lnTo>
              <a:lnTo>
                <a:pt x="384451" y="960413"/>
              </a:lnTo>
              <a:lnTo>
                <a:pt x="768902" y="960413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8702AE-30F4-4A22-92C8-7C53499CB24E}">
      <dsp:nvSpPr>
        <dsp:cNvPr id="0" name=""/>
        <dsp:cNvSpPr/>
      </dsp:nvSpPr>
      <dsp:spPr>
        <a:xfrm>
          <a:off x="7998543" y="3870858"/>
          <a:ext cx="768902" cy="697076"/>
        </a:xfrm>
        <a:custGeom>
          <a:avLst/>
          <a:gdLst/>
          <a:ahLst/>
          <a:cxnLst/>
          <a:rect l="0" t="0" r="0" b="0"/>
          <a:pathLst>
            <a:path>
              <a:moveTo>
                <a:pt x="0" y="697076"/>
              </a:moveTo>
              <a:lnTo>
                <a:pt x="384451" y="697076"/>
              </a:lnTo>
              <a:lnTo>
                <a:pt x="384451" y="0"/>
              </a:lnTo>
              <a:lnTo>
                <a:pt x="768902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BBE08A-ED56-468F-B3DB-BE8C56BFEC4F}">
      <dsp:nvSpPr>
        <dsp:cNvPr id="0" name=""/>
        <dsp:cNvSpPr/>
      </dsp:nvSpPr>
      <dsp:spPr>
        <a:xfrm>
          <a:off x="7998543" y="2213369"/>
          <a:ext cx="768902" cy="2354565"/>
        </a:xfrm>
        <a:custGeom>
          <a:avLst/>
          <a:gdLst/>
          <a:ahLst/>
          <a:cxnLst/>
          <a:rect l="0" t="0" r="0" b="0"/>
          <a:pathLst>
            <a:path>
              <a:moveTo>
                <a:pt x="0" y="2354565"/>
              </a:moveTo>
              <a:lnTo>
                <a:pt x="384451" y="2354565"/>
              </a:lnTo>
              <a:lnTo>
                <a:pt x="384451" y="0"/>
              </a:lnTo>
              <a:lnTo>
                <a:pt x="768902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D5FCEE-099B-4273-AE5C-3E60904117B0}">
      <dsp:nvSpPr>
        <dsp:cNvPr id="0" name=""/>
        <dsp:cNvSpPr/>
      </dsp:nvSpPr>
      <dsp:spPr>
        <a:xfrm>
          <a:off x="7998543" y="588462"/>
          <a:ext cx="768902" cy="3979472"/>
        </a:xfrm>
        <a:custGeom>
          <a:avLst/>
          <a:gdLst/>
          <a:ahLst/>
          <a:cxnLst/>
          <a:rect l="0" t="0" r="0" b="0"/>
          <a:pathLst>
            <a:path>
              <a:moveTo>
                <a:pt x="0" y="3979472"/>
              </a:moveTo>
              <a:lnTo>
                <a:pt x="384451" y="3979472"/>
              </a:lnTo>
              <a:lnTo>
                <a:pt x="384451" y="0"/>
              </a:lnTo>
              <a:lnTo>
                <a:pt x="768902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52270F-3109-4319-8DE0-6D01889D0BB0}">
      <dsp:nvSpPr>
        <dsp:cNvPr id="0" name=""/>
        <dsp:cNvSpPr/>
      </dsp:nvSpPr>
      <dsp:spPr>
        <a:xfrm>
          <a:off x="1412089" y="3633902"/>
          <a:ext cx="6586453" cy="186806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第</a:t>
          </a:r>
          <a:r>
            <a:rPr lang="en-US" altLang="zh-CN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数的运算</a:t>
          </a:r>
          <a:endParaRPr lang="zh-CN" altLang="en-US" sz="4400" b="0" kern="120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1412089" y="3633902"/>
        <a:ext cx="6586453" cy="1868065"/>
      </dsp:txXfrm>
    </dsp:sp>
    <dsp:sp modelId="{B7282BA7-EA0F-416C-A48D-8381324C06B0}">
      <dsp:nvSpPr>
        <dsp:cNvPr id="0" name=""/>
        <dsp:cNvSpPr/>
      </dsp:nvSpPr>
      <dsp:spPr>
        <a:xfrm>
          <a:off x="8767445" y="0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、加法、乘法的结合律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0"/>
        <a:ext cx="10851667" cy="1176925"/>
      </dsp:txXfrm>
    </dsp:sp>
    <dsp:sp modelId="{1020D198-B145-4BA5-8C5B-2A0E0D508E27}">
      <dsp:nvSpPr>
        <dsp:cNvPr id="0" name=""/>
        <dsp:cNvSpPr/>
      </dsp:nvSpPr>
      <dsp:spPr>
        <a:xfrm>
          <a:off x="8767445" y="1624906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2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、减法去括号、除法的分数形式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1624906"/>
        <a:ext cx="10851667" cy="1176925"/>
      </dsp:txXfrm>
    </dsp:sp>
    <dsp:sp modelId="{6D395A52-1FF6-42B5-AAE0-42C3FB82A4F5}">
      <dsp:nvSpPr>
        <dsp:cNvPr id="0" name=""/>
        <dsp:cNvSpPr/>
      </dsp:nvSpPr>
      <dsp:spPr>
        <a:xfrm>
          <a:off x="8767445" y="3282395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3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、负数的加减乘除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3282395"/>
        <a:ext cx="10851667" cy="1176925"/>
      </dsp:txXfrm>
    </dsp:sp>
    <dsp:sp modelId="{724B4C4B-BB4F-46C8-93F7-0C063A1E9E3D}">
      <dsp:nvSpPr>
        <dsp:cNvPr id="0" name=""/>
        <dsp:cNvSpPr/>
      </dsp:nvSpPr>
      <dsp:spPr>
        <a:xfrm>
          <a:off x="8767445" y="4939885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4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、分数的加减乘除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4939885"/>
        <a:ext cx="10851667" cy="1176925"/>
      </dsp:txXfrm>
    </dsp:sp>
    <dsp:sp modelId="{76060C0B-47B1-4439-AE51-80B46DD7A157}">
      <dsp:nvSpPr>
        <dsp:cNvPr id="0" name=""/>
        <dsp:cNvSpPr/>
      </dsp:nvSpPr>
      <dsp:spPr>
        <a:xfrm>
          <a:off x="8767445" y="6597374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5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、运算的化简</a:t>
          </a: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提取公因数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6597374"/>
        <a:ext cx="10851667" cy="1176925"/>
      </dsp:txXfrm>
    </dsp:sp>
    <dsp:sp modelId="{EC543664-788F-4222-9253-C638569A3282}">
      <dsp:nvSpPr>
        <dsp:cNvPr id="0" name=""/>
        <dsp:cNvSpPr/>
      </dsp:nvSpPr>
      <dsp:spPr>
        <a:xfrm>
          <a:off x="8767445" y="8254864"/>
          <a:ext cx="10851667" cy="11769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6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、其它运算</a:t>
          </a:r>
          <a:r>
            <a:rPr lang="en-US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——</a:t>
          </a:r>
          <a:r>
            <a:rPr lang="zh-CN" altLang="en-US" sz="40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绝对值、平方、根号</a:t>
          </a:r>
          <a:endParaRPr lang="en-US" altLang="zh-CN" sz="4000" b="0" kern="1200" dirty="0" smtClean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8767445" y="8254864"/>
        <a:ext cx="10851667" cy="117692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0DE310-C52A-415E-A23F-79DA1BB4B40F}">
      <dsp:nvSpPr>
        <dsp:cNvPr id="0" name=""/>
        <dsp:cNvSpPr/>
      </dsp:nvSpPr>
      <dsp:spPr>
        <a:xfrm>
          <a:off x="8331724" y="4882495"/>
          <a:ext cx="824092" cy="46088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12046" y="0"/>
              </a:lnTo>
              <a:lnTo>
                <a:pt x="412046" y="4608859"/>
              </a:lnTo>
              <a:lnTo>
                <a:pt x="824092" y="4608859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75BB85-5DE5-407C-97D9-BA36CAEB4AB5}">
      <dsp:nvSpPr>
        <dsp:cNvPr id="0" name=""/>
        <dsp:cNvSpPr/>
      </dsp:nvSpPr>
      <dsp:spPr>
        <a:xfrm>
          <a:off x="8331724" y="4882495"/>
          <a:ext cx="824092" cy="28370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12046" y="0"/>
              </a:lnTo>
              <a:lnTo>
                <a:pt x="412046" y="2837060"/>
              </a:lnTo>
              <a:lnTo>
                <a:pt x="824092" y="283706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D81E4E1-919F-4A3D-BBB4-AC17CBD435CE}">
      <dsp:nvSpPr>
        <dsp:cNvPr id="0" name=""/>
        <dsp:cNvSpPr/>
      </dsp:nvSpPr>
      <dsp:spPr>
        <a:xfrm>
          <a:off x="8331724" y="4882495"/>
          <a:ext cx="824092" cy="10652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12046" y="0"/>
              </a:lnTo>
              <a:lnTo>
                <a:pt x="412046" y="1065261"/>
              </a:lnTo>
              <a:lnTo>
                <a:pt x="824092" y="1065261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0D49B2-7604-438F-ADEB-AA82DBB63D90}">
      <dsp:nvSpPr>
        <dsp:cNvPr id="0" name=""/>
        <dsp:cNvSpPr/>
      </dsp:nvSpPr>
      <dsp:spPr>
        <a:xfrm>
          <a:off x="8331724" y="4175958"/>
          <a:ext cx="824092" cy="706537"/>
        </a:xfrm>
        <a:custGeom>
          <a:avLst/>
          <a:gdLst/>
          <a:ahLst/>
          <a:cxnLst/>
          <a:rect l="0" t="0" r="0" b="0"/>
          <a:pathLst>
            <a:path>
              <a:moveTo>
                <a:pt x="0" y="706537"/>
              </a:moveTo>
              <a:lnTo>
                <a:pt x="412046" y="706537"/>
              </a:lnTo>
              <a:lnTo>
                <a:pt x="412046" y="0"/>
              </a:lnTo>
              <a:lnTo>
                <a:pt x="824092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5EFEBA-3C91-41A0-9683-467E98D34647}">
      <dsp:nvSpPr>
        <dsp:cNvPr id="0" name=""/>
        <dsp:cNvSpPr/>
      </dsp:nvSpPr>
      <dsp:spPr>
        <a:xfrm>
          <a:off x="8331724" y="2404159"/>
          <a:ext cx="824092" cy="2478336"/>
        </a:xfrm>
        <a:custGeom>
          <a:avLst/>
          <a:gdLst/>
          <a:ahLst/>
          <a:cxnLst/>
          <a:rect l="0" t="0" r="0" b="0"/>
          <a:pathLst>
            <a:path>
              <a:moveTo>
                <a:pt x="0" y="2478336"/>
              </a:moveTo>
              <a:lnTo>
                <a:pt x="412046" y="2478336"/>
              </a:lnTo>
              <a:lnTo>
                <a:pt x="412046" y="0"/>
              </a:lnTo>
              <a:lnTo>
                <a:pt x="824092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A729E8-2B33-466C-8A3C-A6FB076DF308}">
      <dsp:nvSpPr>
        <dsp:cNvPr id="0" name=""/>
        <dsp:cNvSpPr/>
      </dsp:nvSpPr>
      <dsp:spPr>
        <a:xfrm>
          <a:off x="8331724" y="747088"/>
          <a:ext cx="828789" cy="4135407"/>
        </a:xfrm>
        <a:custGeom>
          <a:avLst/>
          <a:gdLst/>
          <a:ahLst/>
          <a:cxnLst/>
          <a:rect l="0" t="0" r="0" b="0"/>
          <a:pathLst>
            <a:path>
              <a:moveTo>
                <a:pt x="0" y="4135407"/>
              </a:moveTo>
              <a:lnTo>
                <a:pt x="416743" y="4135407"/>
              </a:lnTo>
              <a:lnTo>
                <a:pt x="416743" y="0"/>
              </a:lnTo>
              <a:lnTo>
                <a:pt x="828789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52270F-3109-4319-8DE0-6D01889D0BB0}">
      <dsp:nvSpPr>
        <dsp:cNvPr id="0" name=""/>
        <dsp:cNvSpPr/>
      </dsp:nvSpPr>
      <dsp:spPr>
        <a:xfrm>
          <a:off x="2188032" y="4082642"/>
          <a:ext cx="6143692" cy="15997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4400" b="1" kern="1200" dirty="0" smtClean="0">
              <a:latin typeface="微软雅黑" pitchFamily="34" charset="-122"/>
              <a:ea typeface="微软雅黑" pitchFamily="34" charset="-122"/>
            </a:rPr>
            <a:t>联考数学春笋班</a:t>
          </a:r>
          <a:endParaRPr lang="en-US" altLang="zh-CN" sz="4400" b="1" kern="1200" dirty="0" smtClean="0">
            <a:latin typeface="微软雅黑" pitchFamily="34" charset="-122"/>
            <a:ea typeface="微软雅黑" pitchFamily="34" charset="-122"/>
          </a:endParaRPr>
        </a:p>
      </dsp:txBody>
      <dsp:txXfrm>
        <a:off x="2188032" y="4082642"/>
        <a:ext cx="6143692" cy="1599705"/>
      </dsp:txXfrm>
    </dsp:sp>
    <dsp:sp modelId="{6222EF41-613E-43A9-B69E-25E421C9CE71}">
      <dsp:nvSpPr>
        <dsp:cNvPr id="0" name=""/>
        <dsp:cNvSpPr/>
      </dsp:nvSpPr>
      <dsp:spPr>
        <a:xfrm>
          <a:off x="9160514" y="118717"/>
          <a:ext cx="9720006" cy="12567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l" defTabSz="19558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en-US" altLang="zh-CN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    </a:t>
          </a: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第</a:t>
          </a:r>
          <a:r>
            <a:rPr lang="en-US" altLang="zh-CN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1</a:t>
          </a: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数的运算</a:t>
          </a:r>
          <a:endParaRPr lang="zh-CN" altLang="en-US" sz="4400" b="0" kern="120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9160514" y="118717"/>
        <a:ext cx="9720006" cy="1256741"/>
      </dsp:txXfrm>
    </dsp:sp>
    <dsp:sp modelId="{8FC9FA9B-5E97-4B00-8867-4487781F3F9C}">
      <dsp:nvSpPr>
        <dsp:cNvPr id="0" name=""/>
        <dsp:cNvSpPr/>
      </dsp:nvSpPr>
      <dsp:spPr>
        <a:xfrm>
          <a:off x="9155817" y="1775788"/>
          <a:ext cx="9720006" cy="12567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l" defTabSz="19558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4400" b="0" kern="1200" dirty="0" smtClean="0">
              <a:latin typeface="微软雅黑" pitchFamily="34" charset="-122"/>
              <a:ea typeface="微软雅黑" pitchFamily="34" charset="-122"/>
            </a:rPr>
            <a:t>    </a:t>
          </a: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第</a:t>
          </a:r>
          <a:r>
            <a:rPr lang="en-US" altLang="zh-CN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2</a:t>
          </a: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代数式的运算</a:t>
          </a:r>
          <a:endParaRPr lang="zh-CN" altLang="en-US" sz="4400" b="0" kern="120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9155817" y="1775788"/>
        <a:ext cx="9720006" cy="1256741"/>
      </dsp:txXfrm>
    </dsp:sp>
    <dsp:sp modelId="{850B2D45-9CD2-4A08-8B31-633E64B1FD47}">
      <dsp:nvSpPr>
        <dsp:cNvPr id="0" name=""/>
        <dsp:cNvSpPr/>
      </dsp:nvSpPr>
      <dsp:spPr>
        <a:xfrm>
          <a:off x="9155817" y="3547587"/>
          <a:ext cx="9720006" cy="12567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l" defTabSz="19558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    第</a:t>
          </a:r>
          <a:r>
            <a:rPr lang="en-US" altLang="zh-CN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3</a:t>
          </a: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方程基础知识</a:t>
          </a:r>
          <a:endParaRPr lang="zh-CN" altLang="en-US" sz="4400" b="0" kern="120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9155817" y="3547587"/>
        <a:ext cx="9720006" cy="1256741"/>
      </dsp:txXfrm>
    </dsp:sp>
    <dsp:sp modelId="{CFB7B5EA-D527-4206-91FF-F737D0741078}">
      <dsp:nvSpPr>
        <dsp:cNvPr id="0" name=""/>
        <dsp:cNvSpPr/>
      </dsp:nvSpPr>
      <dsp:spPr>
        <a:xfrm>
          <a:off x="9155817" y="5319386"/>
          <a:ext cx="9720006" cy="12567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l" defTabSz="19558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    第</a:t>
          </a:r>
          <a:r>
            <a:rPr lang="en-US" altLang="zh-CN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4</a:t>
          </a: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不等式基础知识</a:t>
          </a:r>
          <a:endParaRPr lang="zh-CN" altLang="en-US" sz="4400" b="0" kern="120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9155817" y="5319386"/>
        <a:ext cx="9720006" cy="1256741"/>
      </dsp:txXfrm>
    </dsp:sp>
    <dsp:sp modelId="{D0EBC28D-20F8-452E-BE88-96A9CC1E369E}">
      <dsp:nvSpPr>
        <dsp:cNvPr id="0" name=""/>
        <dsp:cNvSpPr/>
      </dsp:nvSpPr>
      <dsp:spPr>
        <a:xfrm>
          <a:off x="9155817" y="7091185"/>
          <a:ext cx="9720006" cy="12567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l" defTabSz="19558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    第</a:t>
          </a:r>
          <a:r>
            <a:rPr lang="en-US" altLang="zh-CN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5</a:t>
          </a: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函数基础知识</a:t>
          </a:r>
          <a:endParaRPr lang="zh-CN" altLang="en-US" sz="4400" b="0" kern="120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9155817" y="7091185"/>
        <a:ext cx="9720006" cy="1256741"/>
      </dsp:txXfrm>
    </dsp:sp>
    <dsp:sp modelId="{1E7250F8-1D83-43B8-BEC1-7982E46CAFC1}">
      <dsp:nvSpPr>
        <dsp:cNvPr id="0" name=""/>
        <dsp:cNvSpPr/>
      </dsp:nvSpPr>
      <dsp:spPr>
        <a:xfrm>
          <a:off x="9155817" y="8862984"/>
          <a:ext cx="9720006" cy="12567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l" defTabSz="19558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    第</a:t>
          </a:r>
          <a:r>
            <a:rPr lang="en-US" altLang="zh-CN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6</a:t>
          </a:r>
          <a:r>
            <a:rPr lang="zh-CN" altLang="en-US" sz="4400" b="0" kern="12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rPr>
            <a:t>章     条件充分性判断</a:t>
          </a:r>
          <a:endParaRPr lang="zh-CN" altLang="en-US" sz="4400" b="0" kern="1200" dirty="0">
            <a:solidFill>
              <a:schemeClr val="tx1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9155817" y="8862984"/>
        <a:ext cx="9720006" cy="12567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0.png>
</file>

<file path=ppt/media/image21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10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" name="Shape 10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0388531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474307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474307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4743072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4743072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4743072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474307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6339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文本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4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228600" algn="ctr">
              <a:spcBef>
                <a:spcPts val="0"/>
              </a:spcBef>
              <a:buSzTx/>
              <a:buNone/>
              <a:defRPr sz="5400"/>
            </a:lvl2pPr>
            <a:lvl3pPr marL="0" indent="457200" algn="ctr">
              <a:spcBef>
                <a:spcPts val="0"/>
              </a:spcBef>
              <a:buSzTx/>
              <a:buNone/>
              <a:defRPr sz="5400"/>
            </a:lvl3pPr>
            <a:lvl4pPr marL="0" indent="685800" algn="ctr">
              <a:spcBef>
                <a:spcPts val="0"/>
              </a:spcBef>
              <a:buSzTx/>
              <a:buNone/>
              <a:defRPr sz="5400"/>
            </a:lvl4pPr>
            <a:lvl5pPr marL="0" indent="91440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 拷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 拷贝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文本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5" name="正文级别 1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7" r:id="rId3"/>
    <p:sldLayoutId id="2147483658" r:id="rId4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040" y="-228600"/>
            <a:ext cx="25029526" cy="14091581"/>
          </a:xfrm>
          <a:prstGeom prst="rect">
            <a:avLst/>
          </a:prstGeom>
        </p:spPr>
      </p:pic>
      <p:sp>
        <p:nvSpPr>
          <p:cNvPr id="4" name="标题 1"/>
          <p:cNvSpPr txBox="1">
            <a:spLocks/>
          </p:cNvSpPr>
          <p:nvPr/>
        </p:nvSpPr>
        <p:spPr>
          <a:xfrm>
            <a:off x="-406040" y="5588453"/>
            <a:ext cx="25029526" cy="1465489"/>
          </a:xfrm>
          <a:prstGeom prst="rect">
            <a:avLst/>
          </a:prstGeom>
        </p:spPr>
        <p:txBody>
          <a:bodyPr/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r>
              <a:rPr kumimoji="1" lang="zh-CN" altLang="en-US" sz="8000" b="1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管理类联考数学</a:t>
            </a:r>
            <a:r>
              <a:rPr kumimoji="1" lang="en-US" altLang="zh-CN" sz="8000" b="1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--</a:t>
            </a:r>
            <a:r>
              <a:rPr kumimoji="1" lang="zh-CN" altLang="en-US" sz="8000" b="1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春笋班</a:t>
            </a:r>
          </a:p>
        </p:txBody>
      </p:sp>
    </p:spTree>
    <p:extLst>
      <p:ext uri="{BB962C8B-B14F-4D97-AF65-F5344CB8AC3E}">
        <p14:creationId xmlns:p14="http://schemas.microsoft.com/office/powerpoint/2010/main" val="226653567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41549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减法去括号：</a:t>
                </a:r>
                <a14:m>
                  <m:oMath xmlns:m="http://schemas.openxmlformats.org/officeDocument/2006/math"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−</m:t>
                    </m:r>
                    <m:d>
                      <m:d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+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𝒄</m:t>
                        </m:r>
                      </m:e>
                    </m:d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−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𝒃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−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𝒄</m:t>
                    </m:r>
                  </m:oMath>
                </a14:m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楷体" pitchFamily="49" charset="-122"/>
                    <a:ea typeface="楷体" pitchFamily="49" charset="-122"/>
                  </a:rPr>
                  <a:t>（易错点）</a:t>
                </a: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zh-CN" altLang="en-US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4154984"/>
              </a:xfrm>
              <a:prstGeom prst="rect">
                <a:avLst/>
              </a:prstGeom>
              <a:blipFill rotWithShape="1">
                <a:blip r:embed="rId3"/>
                <a:stretch>
                  <a:fillRect l="-1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9086459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618650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减法去括号：</a:t>
                </a:r>
                <a14:m>
                  <m:oMath xmlns:m="http://schemas.openxmlformats.org/officeDocument/2006/math"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−</m:t>
                    </m:r>
                    <m:d>
                      <m:d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+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𝒄</m:t>
                        </m:r>
                      </m:e>
                    </m:d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−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𝒃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−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𝒄</m:t>
                    </m:r>
                  </m:oMath>
                </a14:m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楷体" pitchFamily="49" charset="-122"/>
                    <a:ea typeface="楷体" pitchFamily="49" charset="-122"/>
                  </a:rPr>
                  <a:t>（易错点）</a:t>
                </a: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115−</m:t>
                      </m:r>
                      <m:d>
                        <m:d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15+60</m:t>
                          </m:r>
                        </m:e>
                      </m:d>
                      <m:r>
                        <a:rPr lang="en-US" altLang="zh-CN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r>
                        <a:rPr lang="en-US" altLang="zh-CN" sz="4400" b="0" i="1" dirty="0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115−15−60=40</m:t>
                      </m:r>
                    </m:oMath>
                  </m:oMathPara>
                </a14:m>
                <a:endParaRPr lang="en-US" altLang="zh-CN" sz="4400" b="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zh-CN" altLang="en-US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6186502"/>
              </a:xfrm>
              <a:prstGeom prst="rect">
                <a:avLst/>
              </a:prstGeom>
              <a:blipFill rotWithShape="1">
                <a:blip r:embed="rId3"/>
                <a:stretch>
                  <a:fillRect l="-1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199150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618650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减法去括号：</a:t>
                </a:r>
                <a14:m>
                  <m:oMath xmlns:m="http://schemas.openxmlformats.org/officeDocument/2006/math"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−</m:t>
                    </m:r>
                    <m:d>
                      <m:d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+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𝒄</m:t>
                        </m:r>
                      </m:e>
                    </m:d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−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𝒃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−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𝒄</m:t>
                    </m:r>
                  </m:oMath>
                </a14:m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楷体" pitchFamily="49" charset="-122"/>
                    <a:ea typeface="楷体" pitchFamily="49" charset="-122"/>
                  </a:rPr>
                  <a:t>（易错点）</a:t>
                </a: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115−</m:t>
                      </m:r>
                      <m:d>
                        <m:d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15+60</m:t>
                          </m:r>
                        </m:e>
                      </m:d>
                      <m:r>
                        <a:rPr lang="en-US" altLang="zh-CN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115−15−60=40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zh-CN" altLang="en-US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6186502"/>
              </a:xfrm>
              <a:prstGeom prst="rect">
                <a:avLst/>
              </a:prstGeom>
              <a:blipFill rotWithShape="1">
                <a:blip r:embed="rId3"/>
                <a:stretch>
                  <a:fillRect l="-1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199150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691016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b="1" i="0" dirty="0" smtClean="0">
                    <a:solidFill>
                      <a:prstClr val="black"/>
                    </a:solidFill>
                    <a:latin typeface="+mj-lt"/>
                    <a:ea typeface="微软雅黑" panose="020B0503020204020204" pitchFamily="34" charset="-122"/>
                  </a:rPr>
                  <a:t>除法的分数形式</a:t>
                </a:r>
                <a:r>
                  <a:rPr lang="zh-CN" altLang="en-US" sz="4400" b="0" i="0" dirty="0" smtClean="0">
                    <a:solidFill>
                      <a:prstClr val="black"/>
                    </a:solidFill>
                    <a:latin typeface="+mj-lt"/>
                    <a:ea typeface="微软雅黑" panose="020B0503020204020204" pitchFamily="34" charset="-122"/>
                  </a:rPr>
                  <a:t>：</a:t>
                </a: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𝑎</m:t>
                      </m:r>
                      <m:r>
                        <a:rPr lang="en-US" altLang="zh-CN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÷</m:t>
                      </m:r>
                      <m:r>
                        <a:rPr lang="en-US" altLang="zh-CN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𝑏</m:t>
                      </m:r>
                      <m:r>
                        <a:rPr lang="en-US" altLang="zh-CN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𝑎</m:t>
                          </m:r>
                        </m:num>
                        <m:den>
                          <m:r>
                            <a:rPr lang="en-US" altLang="zh-CN" sz="4400" b="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𝑏</m:t>
                          </m:r>
                        </m:den>
                      </m:f>
                      <m:r>
                        <a:rPr lang="zh-CN" altLang="en-US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，</m:t>
                      </m:r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     </m:t>
                      </m:r>
                      <m:r>
                        <a:rPr lang="en-US" altLang="zh-CN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𝑎</m:t>
                      </m:r>
                      <m:r>
                        <a:rPr lang="zh-CN" altLang="en-US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：</m:t>
                      </m:r>
                      <m:r>
                        <a:rPr lang="en-US" altLang="zh-CN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𝑏</m:t>
                      </m:r>
                      <m:r>
                        <a:rPr lang="en-US" altLang="zh-CN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𝑎</m:t>
                          </m:r>
                        </m:num>
                        <m:den>
                          <m:r>
                            <a:rPr lang="en-US" altLang="zh-CN" sz="4400" b="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𝑏</m:t>
                          </m:r>
                        </m:den>
                      </m:f>
                      <m:r>
                        <a:rPr lang="zh-CN" altLang="en-US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，</m:t>
                      </m:r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     </m:t>
                      </m:r>
                      <m:r>
                        <a:rPr lang="en-US" altLang="zh-CN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𝑎</m:t>
                      </m:r>
                      <m:r>
                        <a:rPr lang="en-US" altLang="zh-CN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%=</m:t>
                      </m:r>
                      <m:f>
                        <m:fPr>
                          <m:ctrlPr>
                            <a:rPr lang="en-US" altLang="zh-CN" sz="4400" b="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𝑎</m:t>
                          </m:r>
                        </m:num>
                        <m:den>
                          <m:r>
                            <a:rPr lang="en-US" altLang="zh-CN" sz="4400" b="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100</m:t>
                          </m:r>
                        </m:den>
                      </m:f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zh-CN" altLang="en-US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6910161"/>
              </a:xfrm>
              <a:prstGeom prst="rect">
                <a:avLst/>
              </a:prstGeom>
              <a:blipFill rotWithShape="1">
                <a:blip r:embed="rId3"/>
                <a:stretch>
                  <a:fillRect l="-10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938103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877964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b="1" i="0" dirty="0" smtClean="0">
                    <a:solidFill>
                      <a:prstClr val="black"/>
                    </a:solidFill>
                    <a:latin typeface="+mj-lt"/>
                    <a:ea typeface="微软雅黑" panose="020B0503020204020204" pitchFamily="34" charset="-122"/>
                  </a:rPr>
                  <a:t>除法的分数形式</a:t>
                </a:r>
                <a:r>
                  <a:rPr lang="zh-CN" altLang="en-US" sz="4400" b="0" i="0" dirty="0" smtClean="0">
                    <a:solidFill>
                      <a:prstClr val="black"/>
                    </a:solidFill>
                    <a:latin typeface="+mj-lt"/>
                    <a:ea typeface="微软雅黑" panose="020B0503020204020204" pitchFamily="34" charset="-122"/>
                  </a:rPr>
                  <a:t>：</a:t>
                </a: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𝑎</m:t>
                      </m:r>
                      <m:r>
                        <a:rPr lang="en-US" altLang="zh-CN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÷</m:t>
                      </m:r>
                      <m:r>
                        <a:rPr lang="en-US" altLang="zh-CN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𝑏</m:t>
                      </m:r>
                      <m:r>
                        <a:rPr lang="en-US" altLang="zh-CN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𝑎</m:t>
                          </m:r>
                        </m:num>
                        <m:den>
                          <m:r>
                            <a:rPr lang="en-US" altLang="zh-CN" sz="4400" b="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𝑏</m:t>
                          </m:r>
                        </m:den>
                      </m:f>
                      <m:r>
                        <a:rPr lang="zh-CN" altLang="en-US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，</m:t>
                      </m:r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     </m:t>
                      </m:r>
                      <m:r>
                        <a:rPr lang="en-US" altLang="zh-CN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𝑎</m:t>
                      </m:r>
                      <m:r>
                        <a:rPr lang="zh-CN" altLang="en-US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：</m:t>
                      </m:r>
                      <m:r>
                        <a:rPr lang="en-US" altLang="zh-CN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𝑏</m:t>
                      </m:r>
                      <m:r>
                        <a:rPr lang="en-US" altLang="zh-CN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𝑎</m:t>
                          </m:r>
                        </m:num>
                        <m:den>
                          <m:r>
                            <a:rPr lang="en-US" altLang="zh-CN" sz="4400" b="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𝑏</m:t>
                          </m:r>
                        </m:den>
                      </m:f>
                      <m:r>
                        <a:rPr lang="zh-CN" altLang="en-US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，</m:t>
                      </m:r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     </m:t>
                      </m:r>
                      <m:r>
                        <a:rPr lang="en-US" altLang="zh-CN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𝑎</m:t>
                      </m:r>
                      <m:r>
                        <a:rPr lang="en-US" altLang="zh-CN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%=</m:t>
                      </m:r>
                      <m:f>
                        <m:fPr>
                          <m:ctrlPr>
                            <a:rPr lang="en-US" altLang="zh-CN" sz="4400" b="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𝑎</m:t>
                          </m:r>
                        </m:num>
                        <m:den>
                          <m:r>
                            <a:rPr lang="en-US" altLang="zh-CN" sz="4400" b="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100</m:t>
                          </m:r>
                        </m:den>
                      </m:f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2÷5=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5</m:t>
                          </m:r>
                        </m:den>
                      </m:f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=40%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zh-CN" altLang="en-US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8779648"/>
              </a:xfrm>
              <a:prstGeom prst="rect">
                <a:avLst/>
              </a:prstGeom>
              <a:blipFill rotWithShape="1">
                <a:blip r:embed="rId3"/>
                <a:stretch>
                  <a:fillRect l="-10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6193551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3896355836"/>
              </p:ext>
            </p:extLst>
          </p:nvPr>
        </p:nvGraphicFramePr>
        <p:xfrm>
          <a:off x="1926767" y="1894117"/>
          <a:ext cx="21031203" cy="94705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6893757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41549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负数的加法：</a:t>
                </a:r>
                <a14:m>
                  <m:oMath xmlns:m="http://schemas.openxmlformats.org/officeDocument/2006/math"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d>
                      <m:d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</m:e>
                    </m:d>
                    <m:r>
                      <a:rPr lang="en-US" altLang="zh-CN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−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𝒃</m:t>
                    </m:r>
                  </m:oMath>
                </a14:m>
                <a:endParaRPr lang="en-US" altLang="zh-CN" sz="4400" b="1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（加上一个负</a:t>
                </a:r>
                <a:r>
                  <a:rPr lang="en-US" altLang="zh-CN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，相当于减去</a:t>
                </a:r>
                <a:r>
                  <a:rPr lang="en-US" altLang="zh-CN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；同样，减去</a:t>
                </a:r>
                <a:r>
                  <a:rPr lang="en-US" altLang="zh-CN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，相当于加上负</a:t>
                </a:r>
                <a:r>
                  <a:rPr lang="en-US" altLang="zh-CN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</a:t>
                </a: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4154984"/>
              </a:xfrm>
              <a:prstGeom prst="rect">
                <a:avLst/>
              </a:prstGeom>
              <a:blipFill rotWithShape="1">
                <a:blip r:embed="rId3"/>
                <a:stretch>
                  <a:fillRect l="-1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9107039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72021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负数的加法：</a:t>
                </a:r>
                <a14:m>
                  <m:oMath xmlns:m="http://schemas.openxmlformats.org/officeDocument/2006/math"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d>
                      <m:d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</m:e>
                    </m:d>
                    <m:r>
                      <a:rPr lang="en-US" altLang="zh-CN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−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𝒃</m:t>
                    </m:r>
                  </m:oMath>
                </a14:m>
                <a:endParaRPr lang="en-US" altLang="zh-CN" sz="4400" b="1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（加上一个负</a:t>
                </a:r>
                <a:r>
                  <a:rPr lang="en-US" altLang="zh-CN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，相当于减去</a:t>
                </a:r>
                <a:r>
                  <a:rPr lang="en-US" altLang="zh-CN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；同样，减去</a:t>
                </a:r>
                <a:r>
                  <a:rPr lang="en-US" altLang="zh-CN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，相当于加上负</a:t>
                </a:r>
                <a:r>
                  <a:rPr lang="en-US" altLang="zh-CN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</a:t>
                </a: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2+</m:t>
                      </m:r>
                      <m:d>
                        <m:d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−3</m:t>
                          </m:r>
                        </m:e>
                      </m:d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r>
                        <a:rPr lang="en-US" altLang="zh-CN" sz="4400" b="0" i="1" dirty="0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2−3=−1</m:t>
                      </m:r>
                    </m:oMath>
                  </m:oMathPara>
                </a14:m>
                <a:endParaRPr lang="en-US" altLang="zh-CN" sz="4400" b="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−3+</m:t>
                      </m:r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−2+3−4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−3−2+3−4=−6</m:t>
                      </m:r>
                    </m:oMath>
                  </m:oMathPara>
                </a14:m>
                <a:endParaRPr lang="en-US" altLang="zh-CN" sz="4400" b="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7202164"/>
              </a:xfrm>
              <a:prstGeom prst="rect">
                <a:avLst/>
              </a:prstGeom>
              <a:blipFill rotWithShape="1">
                <a:blip r:embed="rId3"/>
                <a:stretch>
                  <a:fillRect l="-1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100985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72021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负数的加法：</a:t>
                </a:r>
                <a14:m>
                  <m:oMath xmlns:m="http://schemas.openxmlformats.org/officeDocument/2006/math"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d>
                      <m:d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</m:e>
                    </m:d>
                    <m:r>
                      <a:rPr lang="en-US" altLang="zh-CN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−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𝒃</m:t>
                    </m:r>
                  </m:oMath>
                </a14:m>
                <a:endParaRPr lang="en-US" altLang="zh-CN" sz="4400" b="1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（加上一个负</a:t>
                </a:r>
                <a:r>
                  <a:rPr lang="en-US" altLang="zh-CN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，相当于减去</a:t>
                </a:r>
                <a:r>
                  <a:rPr lang="en-US" altLang="zh-CN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；同样，减去</a:t>
                </a:r>
                <a:r>
                  <a:rPr lang="en-US" altLang="zh-CN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，相当于加上负</a:t>
                </a:r>
                <a:r>
                  <a:rPr lang="en-US" altLang="zh-CN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</a:t>
                </a: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2+</m:t>
                      </m:r>
                      <m:d>
                        <m:d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−3</m:t>
                          </m:r>
                        </m:e>
                      </m:d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=2−3=−1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−3+</m:t>
                      </m:r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−2+3−4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=−3−2+3−4=−6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7202164"/>
              </a:xfrm>
              <a:prstGeom prst="rect">
                <a:avLst/>
              </a:prstGeom>
              <a:blipFill rotWithShape="1">
                <a:blip r:embed="rId3"/>
                <a:stretch>
                  <a:fillRect l="-1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100985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41549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高频</a:t>
                </a:r>
                <a:r>
                  <a:rPr lang="zh-CN" altLang="en-US" sz="4400" dirty="0" smtClean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易错点</a:t>
                </a:r>
                <a:r>
                  <a:rPr lang="en-US" altLang="zh-CN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——</a:t>
                </a: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负数的减法：</a:t>
                </a:r>
                <a14:m>
                  <m:oMath xmlns:m="http://schemas.openxmlformats.org/officeDocument/2006/math"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−</m:t>
                    </m:r>
                    <m:d>
                      <m:d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</m:e>
                    </m:d>
                    <m:r>
                      <a:rPr lang="en-US" altLang="zh-CN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𝒃</m:t>
                    </m:r>
                  </m:oMath>
                </a14:m>
                <a:endParaRPr lang="en-US" altLang="zh-CN" sz="4400" b="1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（减法的负负得正：减去负</a:t>
                </a:r>
                <a:r>
                  <a:rPr lang="en-US" altLang="zh-CN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，相当于加上</a:t>
                </a:r>
                <a:r>
                  <a:rPr lang="en-US" altLang="zh-CN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</a:t>
                </a: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4154984"/>
              </a:xfrm>
              <a:prstGeom prst="rect">
                <a:avLst/>
              </a:prstGeom>
              <a:blipFill rotWithShape="1">
                <a:blip r:embed="rId3"/>
                <a:stretch>
                  <a:fillRect l="-1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3388090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1105149628"/>
              </p:ext>
            </p:extLst>
          </p:nvPr>
        </p:nvGraphicFramePr>
        <p:xfrm>
          <a:off x="489863" y="1698170"/>
          <a:ext cx="21063856" cy="101237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0483158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72021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高频</a:t>
                </a:r>
                <a:r>
                  <a:rPr lang="zh-CN" altLang="en-US" sz="4400" dirty="0" smtClean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易错点</a:t>
                </a:r>
                <a:r>
                  <a:rPr lang="en-US" altLang="zh-CN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——</a:t>
                </a: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负数的减法：</a:t>
                </a:r>
                <a14:m>
                  <m:oMath xmlns:m="http://schemas.openxmlformats.org/officeDocument/2006/math"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−</m:t>
                    </m:r>
                    <m:d>
                      <m:d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</m:e>
                    </m:d>
                    <m:r>
                      <a:rPr lang="en-US" altLang="zh-CN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𝒃</m:t>
                    </m:r>
                  </m:oMath>
                </a14:m>
                <a:endParaRPr lang="en-US" altLang="zh-CN" sz="4400" b="1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（减法的负负得正：减去负</a:t>
                </a:r>
                <a:r>
                  <a:rPr lang="en-US" altLang="zh-CN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，相当于加上</a:t>
                </a:r>
                <a:r>
                  <a:rPr lang="en-US" altLang="zh-CN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</a:t>
                </a: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d>
                        <m:d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−2</m:t>
                          </m:r>
                        </m:e>
                      </m:d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</m:t>
                      </m:r>
                      <m:d>
                        <m:d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−3</m:t>
                          </m:r>
                        </m:e>
                      </m:d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r>
                        <a:rPr lang="en-US" altLang="zh-CN" sz="4400" b="0" i="1" dirty="0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−2+3=1</m:t>
                      </m:r>
                    </m:oMath>
                  </m:oMathPara>
                </a14:m>
                <a:endParaRPr lang="en-US" altLang="zh-CN" sz="4400" b="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−3</m:t>
                      </m:r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</m:t>
                      </m:r>
                      <m:d>
                        <m:dPr>
                          <m:ctrlP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−2+3−4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−3+2−3+4=−6+6=0</m:t>
                      </m:r>
                    </m:oMath>
                  </m:oMathPara>
                </a14:m>
                <a:endParaRPr lang="en-US" altLang="zh-CN" sz="4400" b="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7202164"/>
              </a:xfrm>
              <a:prstGeom prst="rect">
                <a:avLst/>
              </a:prstGeom>
              <a:blipFill rotWithShape="1">
                <a:blip r:embed="rId3"/>
                <a:stretch>
                  <a:fillRect l="-1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5688014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72021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高频</a:t>
                </a:r>
                <a:r>
                  <a:rPr lang="zh-CN" altLang="en-US" sz="4400" dirty="0" smtClean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易错点</a:t>
                </a:r>
                <a:r>
                  <a:rPr lang="en-US" altLang="zh-CN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——</a:t>
                </a: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负数的减法：</a:t>
                </a:r>
                <a14:m>
                  <m:oMath xmlns:m="http://schemas.openxmlformats.org/officeDocument/2006/math"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−</m:t>
                    </m:r>
                    <m:d>
                      <m:d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</m:e>
                    </m:d>
                    <m:r>
                      <a:rPr lang="en-US" altLang="zh-CN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𝒃</m:t>
                    </m:r>
                  </m:oMath>
                </a14:m>
                <a:endParaRPr lang="en-US" altLang="zh-CN" sz="4400" b="1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（减法的负负得正：减去负</a:t>
                </a:r>
                <a:r>
                  <a:rPr lang="en-US" altLang="zh-CN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，相当于加上</a:t>
                </a:r>
                <a:r>
                  <a:rPr lang="en-US" altLang="zh-CN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</a:t>
                </a: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d>
                        <m:d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−2</m:t>
                          </m:r>
                        </m:e>
                      </m:d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</m:t>
                      </m:r>
                      <m:d>
                        <m:d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−3</m:t>
                          </m:r>
                        </m:e>
                      </m:d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=−2+3=1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−3</m:t>
                      </m:r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</m:t>
                      </m:r>
                      <m:d>
                        <m:dPr>
                          <m:ctrlP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−2+3−4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=−3+2−3+4=−6+6=0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7202164"/>
              </a:xfrm>
              <a:prstGeom prst="rect">
                <a:avLst/>
              </a:prstGeom>
              <a:blipFill rotWithShape="1">
                <a:blip r:embed="rId3"/>
                <a:stretch>
                  <a:fillRect l="-1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5688014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41568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负数的</a:t>
                </a:r>
                <a:r>
                  <a:rPr lang="zh-CN" altLang="en-US" sz="440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乘法：乘除运算中，负号拿出来单独算，奇数个负号得负，偶数个负号得</a:t>
                </a: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正</a:t>
                </a:r>
                <a:endParaRPr lang="en-US" altLang="zh-CN" sz="4400" b="1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（例：乘法</a:t>
                </a:r>
                <a14:m>
                  <m:oMath xmlns:m="http://schemas.openxmlformats.org/officeDocument/2006/math">
                    <m:r>
                      <a:rPr lang="zh-CN" altLang="en-US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</m:t>
                    </m:r>
                    <m:r>
                      <a:rPr lang="zh-CN" altLang="en-US" sz="4400" b="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负负得正</m:t>
                    </m:r>
                    <m:r>
                      <a:rPr lang="zh-CN" altLang="en-US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：</m:t>
                    </m:r>
                    <m:d>
                      <m:dPr>
                        <m:ctrlP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𝑎</m:t>
                        </m:r>
                      </m:e>
                    </m:d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·</m:t>
                    </m:r>
                    <m:d>
                      <m:dPr>
                        <m:ctrlP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𝑏</m:t>
                        </m:r>
                      </m:e>
                    </m:d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𝑎𝑏</m:t>
                    </m:r>
                  </m:oMath>
                </a14:m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</a:t>
                </a: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4156844"/>
              </a:xfrm>
              <a:prstGeom prst="rect">
                <a:avLst/>
              </a:prstGeom>
              <a:blipFill rotWithShape="1">
                <a:blip r:embed="rId3"/>
                <a:stretch>
                  <a:fillRect l="-1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2545698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720402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负数的</a:t>
                </a:r>
                <a:r>
                  <a:rPr lang="zh-CN" altLang="en-US" sz="440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乘法：乘除运算中，负号拿出来单独算，奇数个负号得负，偶数个负号得</a:t>
                </a: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正</a:t>
                </a:r>
                <a:endParaRPr lang="en-US" altLang="zh-CN" sz="4400" b="1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（例：乘法</a:t>
                </a:r>
                <a14:m>
                  <m:oMath xmlns:m="http://schemas.openxmlformats.org/officeDocument/2006/math">
                    <m:r>
                      <a:rPr lang="zh-CN" altLang="en-US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</m:t>
                    </m:r>
                    <m:r>
                      <a:rPr lang="zh-CN" altLang="en-US" sz="4400" b="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负负得正</m:t>
                    </m:r>
                    <m:r>
                      <a:rPr lang="zh-CN" altLang="en-US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：</m:t>
                    </m:r>
                    <m:d>
                      <m:dPr>
                        <m:ctrlP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𝑎</m:t>
                        </m:r>
                      </m:e>
                    </m:d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·</m:t>
                    </m:r>
                    <m:d>
                      <m:dPr>
                        <m:ctrlP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𝑏</m:t>
                        </m:r>
                      </m:e>
                    </m:d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𝑎𝑏</m:t>
                    </m:r>
                  </m:oMath>
                </a14:m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</a:t>
                </a: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2×</m:t>
                      </m:r>
                      <m:d>
                        <m:d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−4</m:t>
                          </m:r>
                        </m:e>
                      </m:d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d>
                        <m:d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−3</m:t>
                          </m:r>
                        </m:e>
                      </m:d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r>
                        <a:rPr lang="en-US" altLang="zh-CN" sz="4400" b="0" i="1" dirty="0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2×4×3</m:t>
                      </m:r>
                    </m:oMath>
                  </m:oMathPara>
                </a14:m>
                <a:endParaRPr lang="en-US" altLang="zh-CN" sz="4400" b="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−3</m:t>
                          </m:r>
                        </m:e>
                      </m:d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d>
                        <m:dPr>
                          <m:ctrlP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−2</m:t>
                          </m:r>
                        </m:e>
                      </m:d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×3×</m:t>
                      </m:r>
                      <m:d>
                        <m:dPr>
                          <m:ctrlP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−4</m:t>
                          </m:r>
                        </m:e>
                      </m:d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−3×</m:t>
                      </m:r>
                      <m:r>
                        <a:rPr lang="en-US" altLang="zh-CN" sz="4400" b="0" i="1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</m:t>
                      </m:r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r>
                        <a:rPr lang="en-US" altLang="zh-CN" sz="4400" b="0" i="1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3</m:t>
                      </m:r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r>
                        <a:rPr lang="en-US" altLang="zh-CN" sz="4400" b="0" i="1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4</m:t>
                      </m:r>
                    </m:oMath>
                  </m:oMathPara>
                </a14:m>
                <a:endParaRPr lang="en-US" altLang="zh-CN" sz="4400" b="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7204023"/>
              </a:xfrm>
              <a:prstGeom prst="rect">
                <a:avLst/>
              </a:prstGeom>
              <a:blipFill rotWithShape="1">
                <a:blip r:embed="rId3"/>
                <a:stretch>
                  <a:fillRect l="-1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1165852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720402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负数的</a:t>
                </a:r>
                <a:r>
                  <a:rPr lang="zh-CN" altLang="en-US" sz="440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乘法：乘除运算中，负号拿出来单独算，奇数个负号得负，偶数个负号得</a:t>
                </a: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正</a:t>
                </a:r>
                <a:endParaRPr lang="en-US" altLang="zh-CN" sz="4400" b="1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（例：乘法</a:t>
                </a:r>
                <a14:m>
                  <m:oMath xmlns:m="http://schemas.openxmlformats.org/officeDocument/2006/math">
                    <m:r>
                      <a:rPr lang="zh-CN" altLang="en-US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</m:t>
                    </m:r>
                    <m:r>
                      <a:rPr lang="zh-CN" altLang="en-US" sz="4400" b="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负负得正</m:t>
                    </m:r>
                    <m:r>
                      <a:rPr lang="zh-CN" altLang="en-US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：</m:t>
                    </m:r>
                    <m:d>
                      <m:dPr>
                        <m:ctrlP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𝑎</m:t>
                        </m:r>
                      </m:e>
                    </m:d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·</m:t>
                    </m:r>
                    <m:d>
                      <m:dPr>
                        <m:ctrlP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𝑏</m:t>
                        </m:r>
                      </m:e>
                    </m:d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𝑎𝑏</m:t>
                    </m:r>
                  </m:oMath>
                </a14:m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</a:t>
                </a: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2×</m:t>
                      </m:r>
                      <m:d>
                        <m:d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−4</m:t>
                          </m:r>
                        </m:e>
                      </m:d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d>
                        <m:d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−3</m:t>
                          </m:r>
                        </m:e>
                      </m:d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=2×4×3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−3</m:t>
                          </m:r>
                        </m:e>
                      </m:d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d>
                        <m:dPr>
                          <m:ctrlP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−2</m:t>
                          </m:r>
                        </m:e>
                      </m:d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×3×</m:t>
                      </m:r>
                      <m:d>
                        <m:dPr>
                          <m:ctrlP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−4</m:t>
                          </m:r>
                        </m:e>
                      </m:d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=−3</m:t>
                      </m:r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</m:t>
                      </m:r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3</m:t>
                      </m:r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4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7204023"/>
              </a:xfrm>
              <a:prstGeom prst="rect">
                <a:avLst/>
              </a:prstGeom>
              <a:blipFill rotWithShape="1">
                <a:blip r:embed="rId3"/>
                <a:stretch>
                  <a:fillRect l="-1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1165852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41568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负数的</a:t>
                </a:r>
                <a:r>
                  <a:rPr lang="zh-CN" altLang="en-US" sz="440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除法：乘除运算中，负号</a:t>
                </a: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拿出来单独算，奇数个负号得负，偶数个负号得正</a:t>
                </a:r>
                <a:endParaRPr lang="en-US" altLang="zh-CN" sz="4400" b="1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（例：除法</a:t>
                </a:r>
                <a14:m>
                  <m:oMath xmlns:m="http://schemas.openxmlformats.org/officeDocument/2006/math">
                    <m:r>
                      <a:rPr lang="zh-CN" altLang="en-US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</m:t>
                    </m:r>
                    <m:r>
                      <a:rPr lang="zh-CN" altLang="en-US" sz="4400" b="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负负得正</m:t>
                    </m:r>
                    <m:r>
                      <a:rPr lang="zh-CN" altLang="en-US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：</m:t>
                    </m:r>
                    <m:d>
                      <m:dPr>
                        <m:ctrlP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𝑎</m:t>
                        </m:r>
                      </m:e>
                    </m:d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÷</m:t>
                    </m:r>
                    <m:d>
                      <m:dPr>
                        <m:ctrlP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𝑏</m:t>
                        </m:r>
                      </m:e>
                    </m:d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𝑎</m:t>
                    </m:r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÷</m:t>
                    </m:r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𝑏</m:t>
                    </m:r>
                  </m:oMath>
                </a14:m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</a:t>
                </a: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4156844"/>
              </a:xfrm>
              <a:prstGeom prst="rect">
                <a:avLst/>
              </a:prstGeom>
              <a:blipFill rotWithShape="1">
                <a:blip r:embed="rId3"/>
                <a:stretch>
                  <a:fillRect l="-1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9817911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82196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负数的</a:t>
                </a:r>
                <a:r>
                  <a:rPr lang="zh-CN" altLang="en-US" sz="440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除法：乘除运算中，负号</a:t>
                </a: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拿出来单独算，奇数个负号得负，偶数个负号得正</a:t>
                </a:r>
                <a:endParaRPr lang="en-US" altLang="zh-CN" sz="4400" b="1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（例：除法</a:t>
                </a:r>
                <a14:m>
                  <m:oMath xmlns:m="http://schemas.openxmlformats.org/officeDocument/2006/math">
                    <m:r>
                      <a:rPr lang="zh-CN" altLang="en-US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</m:t>
                    </m:r>
                    <m:r>
                      <a:rPr lang="zh-CN" altLang="en-US" sz="4400" b="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负负得正</m:t>
                    </m:r>
                    <m:r>
                      <a:rPr lang="zh-CN" altLang="en-US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：</m:t>
                    </m:r>
                    <m:d>
                      <m:dPr>
                        <m:ctrlP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𝑎</m:t>
                        </m:r>
                      </m:e>
                    </m:d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÷</m:t>
                    </m:r>
                    <m:d>
                      <m:dPr>
                        <m:ctrlP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𝑏</m:t>
                        </m:r>
                      </m:e>
                    </m:d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𝑎</m:t>
                    </m:r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÷</m:t>
                    </m:r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𝑏</m:t>
                    </m:r>
                  </m:oMath>
                </a14:m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</a:t>
                </a: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2÷</m:t>
                      </m:r>
                      <m:d>
                        <m:d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−4</m:t>
                          </m:r>
                        </m:e>
                      </m:d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d>
                        <m:d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−3</m:t>
                          </m:r>
                        </m:e>
                      </m:d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r>
                        <a:rPr lang="en-US" altLang="zh-CN" sz="4400" b="0" i="1" dirty="0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2÷4×3=0.5×3=1.5</m:t>
                      </m:r>
                    </m:oMath>
                  </m:oMathPara>
                </a14:m>
                <a:endParaRPr lang="en-US" altLang="zh-CN" sz="4400" b="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−3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÷</m:t>
                      </m:r>
                      <m:d>
                        <m:dPr>
                          <m:ctrlP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−2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÷</m:t>
                      </m:r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3</m:t>
                      </m:r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d>
                        <m:dPr>
                          <m:ctrlP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−4</m:t>
                          </m:r>
                        </m:e>
                      </m:d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−3÷</m:t>
                      </m:r>
                      <m:r>
                        <a:rPr lang="en-US" altLang="zh-CN" sz="4400" b="0" i="1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</m:t>
                      </m:r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÷</m:t>
                      </m:r>
                      <m:r>
                        <a:rPr lang="en-US" altLang="zh-CN" sz="4400" b="0" i="1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3</m:t>
                      </m:r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r>
                        <a:rPr lang="en-US" altLang="zh-CN" sz="4400" b="0" i="1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4</m:t>
                      </m:r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=−1.5÷3×4=−0.5×4=−2</m:t>
                      </m:r>
                    </m:oMath>
                  </m:oMathPara>
                </a14:m>
                <a:endParaRPr lang="en-US" altLang="zh-CN" sz="4400" b="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8219686"/>
              </a:xfrm>
              <a:prstGeom prst="rect">
                <a:avLst/>
              </a:prstGeom>
              <a:blipFill rotWithShape="1">
                <a:blip r:embed="rId3"/>
                <a:stretch>
                  <a:fillRect l="-1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234697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923534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负数的</a:t>
                </a:r>
                <a:r>
                  <a:rPr lang="zh-CN" altLang="en-US" sz="440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除法：乘除运算中，负号</a:t>
                </a: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拿出来单独算，奇数个负号得负，偶数个负号得正</a:t>
                </a:r>
                <a:endParaRPr lang="en-US" altLang="zh-CN" sz="4400" b="1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（例：除法</a:t>
                </a:r>
                <a14:m>
                  <m:oMath xmlns:m="http://schemas.openxmlformats.org/officeDocument/2006/math">
                    <m:r>
                      <a:rPr lang="zh-CN" altLang="en-US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</m:t>
                    </m:r>
                    <m:r>
                      <a:rPr lang="zh-CN" altLang="en-US" sz="4400" b="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负负得正</m:t>
                    </m:r>
                    <m:r>
                      <a:rPr lang="zh-CN" altLang="en-US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：</m:t>
                    </m:r>
                    <m:d>
                      <m:dPr>
                        <m:ctrlP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𝑎</m:t>
                        </m:r>
                      </m:e>
                    </m:d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÷</m:t>
                    </m:r>
                    <m:d>
                      <m:dPr>
                        <m:ctrlP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US" altLang="zh-CN" sz="4400" b="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𝑏</m:t>
                        </m:r>
                      </m:e>
                    </m:d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𝑎</m:t>
                    </m:r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÷</m:t>
                    </m:r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𝑏</m:t>
                    </m:r>
                  </m:oMath>
                </a14:m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</a:t>
                </a: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2÷</m:t>
                      </m:r>
                      <m:d>
                        <m:d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−4</m:t>
                          </m:r>
                        </m:e>
                      </m:d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d>
                        <m:d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−3</m:t>
                          </m:r>
                        </m:e>
                      </m:d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=2÷4×3=0.5×3=1.5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−3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÷</m:t>
                      </m:r>
                      <m:d>
                        <m:dPr>
                          <m:ctrlP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−2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÷</m:t>
                      </m:r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3</m:t>
                      </m:r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d>
                        <m:dPr>
                          <m:ctrlP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−4</m:t>
                          </m:r>
                        </m:e>
                      </m:d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=−3</m:t>
                      </m:r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÷</m:t>
                      </m:r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</m:t>
                      </m:r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÷</m:t>
                      </m:r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3</m:t>
                      </m:r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4</m:t>
                      </m:r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=−1.5÷3×4=−0.5×4=−2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b="0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除以</m:t>
                      </m:r>
                      <m:r>
                        <a:rPr lang="zh-CN" altLang="en-US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负</m:t>
                      </m:r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1</m:t>
                      </m:r>
                      <m:r>
                        <a:rPr lang="zh-CN" altLang="en-US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和</m:t>
                      </m:r>
                      <m:r>
                        <a:rPr lang="zh-CN" altLang="en-US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乘以</m:t>
                      </m:r>
                      <m:r>
                        <a:rPr lang="zh-CN" altLang="en-US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负</m:t>
                      </m:r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1</m:t>
                      </m:r>
                      <m:r>
                        <a:rPr lang="zh-CN" altLang="en-US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是一样</m:t>
                      </m:r>
                      <m:r>
                        <a:rPr lang="zh-CN" altLang="en-US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的</m:t>
                      </m:r>
                      <m:r>
                        <a:rPr lang="zh-CN" altLang="en-US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：</m:t>
                      </m:r>
                      <m:r>
                        <a:rPr lang="en-US" altLang="zh-CN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𝑎</m:t>
                      </m:r>
                      <m:r>
                        <a:rPr lang="en-US" altLang="zh-CN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÷</m:t>
                      </m:r>
                      <m:d>
                        <m:dPr>
                          <m:ctrlPr>
                            <a:rPr lang="en-US" altLang="zh-CN" sz="4400" b="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−1</m:t>
                          </m:r>
                        </m:e>
                      </m:d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r>
                        <a:rPr lang="en-US" altLang="zh-CN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𝑎</m:t>
                      </m:r>
                      <m:r>
                        <a:rPr lang="en-US" altLang="zh-CN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×(−1)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9235349"/>
              </a:xfrm>
              <a:prstGeom prst="rect">
                <a:avLst/>
              </a:prstGeom>
              <a:blipFill rotWithShape="1">
                <a:blip r:embed="rId3"/>
                <a:stretch>
                  <a:fillRect l="-1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234697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1126462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练一练：</a:t>
                </a:r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−9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</m:t>
                      </m:r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−13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+</m:t>
                      </m:r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−20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+</m:t>
                      </m:r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−2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−7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−1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÷7+</m:t>
                      </m:r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−8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3−</m:t>
                      </m:r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−5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×3×</m:t>
                      </m:r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−15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−18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−3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−5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</m:t>
                      </m:r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−17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−17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−9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−20−</m:t>
                      </m:r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−6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11264622"/>
              </a:xfrm>
              <a:prstGeom prst="rect">
                <a:avLst/>
              </a:prstGeom>
              <a:blipFill rotWithShape="1">
                <a:blip r:embed="rId3"/>
                <a:stretch>
                  <a:fillRect l="-10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8437527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3790131124"/>
              </p:ext>
            </p:extLst>
          </p:nvPr>
        </p:nvGraphicFramePr>
        <p:xfrm>
          <a:off x="1926767" y="1894117"/>
          <a:ext cx="21031203" cy="94705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4198002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3233579965"/>
              </p:ext>
            </p:extLst>
          </p:nvPr>
        </p:nvGraphicFramePr>
        <p:xfrm>
          <a:off x="1926767" y="1894117"/>
          <a:ext cx="21031203" cy="94705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9969049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665310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分数的加减法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——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通分：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𝒏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𝒎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𝒃𝒎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𝒂𝒎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𝒂𝒏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𝒂𝒎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𝒃𝒎</m:t>
                        </m:r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+</m:t>
                        </m:r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𝒂𝒏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𝒂𝒎</m:t>
                        </m:r>
                      </m:den>
                    </m:f>
                  </m:oMath>
                </a14:m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（分子分母同乘一个数，把两个分数的分母变成一样，然后分子相加减）</a:t>
                </a: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6653103"/>
              </a:xfrm>
              <a:prstGeom prst="rect">
                <a:avLst/>
              </a:prstGeom>
              <a:blipFill rotWithShape="1">
                <a:blip r:embed="rId3"/>
                <a:stretch>
                  <a:fillRect l="-10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8436683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947438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分数的加减法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——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通分：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𝒏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𝒎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𝒃𝒎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𝒂𝒎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𝒂𝒏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𝒂𝒎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𝒃𝒎</m:t>
                        </m:r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+</m:t>
                        </m:r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𝒂𝒏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𝒂𝒎</m:t>
                        </m:r>
                      </m:den>
                    </m:f>
                  </m:oMath>
                </a14:m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（分子分母同乘一个数，把两个分数的分母变成一样，然后分子相加减）</a:t>
                </a: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2−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</m:t>
                          </m:r>
                        </m:den>
                      </m:f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+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3</m:t>
                          </m:r>
                        </m:den>
                      </m:f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12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6</m:t>
                          </m:r>
                        </m:den>
                      </m:f>
                      <m:r>
                        <a:rPr lang="en-US" altLang="zh-CN" sz="4400" b="0" i="1" dirty="0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3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6</m:t>
                          </m:r>
                        </m:den>
                      </m:f>
                      <m:r>
                        <a:rPr lang="en-US" altLang="zh-CN" sz="4400" b="0" i="1" dirty="0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+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6</m:t>
                          </m:r>
                        </m:den>
                      </m:f>
                      <m:r>
                        <a:rPr lang="en-US" altLang="zh-CN" sz="4400" b="0" i="1" dirty="0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13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6</m:t>
                          </m:r>
                        </m:den>
                      </m:f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3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+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5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40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120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15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120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+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48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120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73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120</m:t>
                          </m:r>
                        </m:den>
                      </m:f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9474389"/>
              </a:xfrm>
              <a:prstGeom prst="rect">
                <a:avLst/>
              </a:prstGeom>
              <a:blipFill rotWithShape="1">
                <a:blip r:embed="rId3"/>
                <a:stretch>
                  <a:fillRect l="-10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565259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947438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分数的加减法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——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通分：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𝒏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𝒎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𝒃𝒎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𝒂𝒎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𝒂𝒏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𝒂𝒎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𝒃𝒎</m:t>
                        </m:r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+</m:t>
                        </m:r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𝒂𝒏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𝒂𝒎</m:t>
                        </m:r>
                      </m:den>
                    </m:f>
                  </m:oMath>
                </a14:m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（分子分母同乘一个数，把两个分数的分母变成一样，然后分子相加减）</a:t>
                </a: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2−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</m:t>
                          </m:r>
                        </m:den>
                      </m:f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+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3</m:t>
                          </m:r>
                        </m:den>
                      </m:f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12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6</m:t>
                          </m:r>
                        </m:den>
                      </m:f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3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6</m:t>
                          </m:r>
                        </m:den>
                      </m:f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+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6</m:t>
                          </m:r>
                        </m:den>
                      </m:f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13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6</m:t>
                          </m:r>
                        </m:den>
                      </m:f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3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+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5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</m:t>
                          </m:r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0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6</m:t>
                          </m:r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0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15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6</m:t>
                          </m:r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0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+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48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6</m:t>
                          </m:r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0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5</m:t>
                          </m:r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3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6</m:t>
                          </m:r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0</m:t>
                          </m:r>
                        </m:den>
                      </m:f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9474389"/>
              </a:xfrm>
              <a:prstGeom prst="rect">
                <a:avLst/>
              </a:prstGeom>
              <a:blipFill rotWithShape="1">
                <a:blip r:embed="rId3"/>
                <a:stretch>
                  <a:fillRect l="-10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565259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46217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分数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乘法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——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分子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乘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分子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分母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乘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分母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：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×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𝒏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𝒎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𝒃𝒎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𝒂𝒎</m:t>
                        </m:r>
                      </m:den>
                    </m:f>
                  </m:oMath>
                </a14:m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（如果分子分母有公因数，</a:t>
                </a:r>
                <a:r>
                  <a:rPr lang="zh-CN" altLang="en-US" sz="4400" b="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记得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消掉公因数化简）</a:t>
                </a: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4621778"/>
              </a:xfrm>
              <a:prstGeom prst="rect">
                <a:avLst/>
              </a:prstGeom>
              <a:blipFill rotWithShape="1">
                <a:blip r:embed="rId3"/>
                <a:stretch>
                  <a:fillRect l="-10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8598735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1136189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分数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乘法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——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分子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乘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分子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分母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乘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分母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：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×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𝒏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𝒎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𝒃𝒎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𝒂𝒎</m:t>
                        </m:r>
                      </m:den>
                    </m:f>
                  </m:oMath>
                </a14:m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（如果分子分母有公因数，</a:t>
                </a:r>
                <a:r>
                  <a:rPr lang="zh-CN" altLang="en-US" sz="4400" b="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记得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消掉公因数化简）</a:t>
                </a: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</m:t>
                          </m:r>
                        </m:den>
                      </m:f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3</m:t>
                          </m:r>
                        </m:den>
                      </m:f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3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den>
                      </m:f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den>
                      </m:f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3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5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15</m:t>
                          </m:r>
                        </m:den>
                      </m:f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12×0.8=</m:t>
                      </m:r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12×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8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10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12×8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10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=9.6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11361893"/>
              </a:xfrm>
              <a:prstGeom prst="rect">
                <a:avLst/>
              </a:prstGeom>
              <a:blipFill rotWithShape="1">
                <a:blip r:embed="rId3"/>
                <a:stretch>
                  <a:fillRect l="-10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877412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1136189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分数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乘法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——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分子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乘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分子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分母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乘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分母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：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×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𝒏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𝒎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𝒃𝒎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𝒂𝒎</m:t>
                        </m:r>
                      </m:den>
                    </m:f>
                  </m:oMath>
                </a14:m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（如果分子分母有公因数，</a:t>
                </a:r>
                <a:r>
                  <a:rPr lang="zh-CN" altLang="en-US" sz="4400" b="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记得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消掉公因数化简）</a:t>
                </a: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</m:t>
                          </m:r>
                        </m:den>
                      </m:f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3</m:t>
                          </m:r>
                        </m:den>
                      </m:f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3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den>
                      </m:f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den>
                      </m:f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3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5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15</m:t>
                          </m:r>
                        </m:den>
                      </m:f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12×0.8=12×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8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10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12×8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10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=9.6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11361893"/>
              </a:xfrm>
              <a:prstGeom prst="rect">
                <a:avLst/>
              </a:prstGeom>
              <a:blipFill rotWithShape="1">
                <a:blip r:embed="rId3"/>
                <a:stretch>
                  <a:fillRect l="-10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877412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36061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分数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除法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——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相当于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乘以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倒数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：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÷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𝒏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𝒎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f>
                      <m:fPr>
                        <m:ctrlPr>
                          <a:rPr lang="en-US" altLang="zh-CN" sz="4400" i="1" dirty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i="1" dirty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</m:num>
                      <m:den>
                        <m:r>
                          <a:rPr lang="en-US" altLang="zh-CN" sz="4400" i="1" dirty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×</m:t>
                    </m:r>
                    <m:f>
                      <m:fPr>
                        <m:ctrlPr>
                          <a:rPr lang="en-US" altLang="zh-CN" sz="4400" i="1" dirty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𝒎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𝒏</m:t>
                        </m:r>
                      </m:den>
                    </m:f>
                  </m:oMath>
                </a14:m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360611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167664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100692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分数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除法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——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相当于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乘以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倒数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：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÷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𝒏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𝒎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f>
                      <m:fPr>
                        <m:ctrlPr>
                          <a:rPr lang="en-US" altLang="zh-CN" sz="4400" i="1" dirty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i="1" dirty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</m:num>
                      <m:den>
                        <m:r>
                          <a:rPr lang="en-US" altLang="zh-CN" sz="4400" i="1" dirty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×</m:t>
                    </m:r>
                    <m:f>
                      <m:fPr>
                        <m:ctrlPr>
                          <a:rPr lang="en-US" altLang="zh-CN" sz="4400" i="1" dirty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𝒎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𝒏</m:t>
                        </m:r>
                      </m:den>
                    </m:f>
                  </m:oMath>
                </a14:m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f>
                        <m:fPr>
                          <m:ctrlPr>
                            <a:rPr lang="en-US" altLang="zh-CN" sz="440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𝟏</m:t>
                          </m:r>
                        </m:num>
                        <m:den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𝟐</m:t>
                          </m:r>
                        </m:den>
                      </m:f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÷</m:t>
                      </m:r>
                      <m:f>
                        <m:fPr>
                          <m:ctrlPr>
                            <a:rPr lang="en-US" altLang="zh-CN" sz="440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𝟐</m:t>
                          </m:r>
                        </m:num>
                        <m:den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𝟑</m:t>
                          </m:r>
                        </m:den>
                      </m:f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i="1" dirty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𝟏</m:t>
                          </m:r>
                        </m:num>
                        <m:den>
                          <m:r>
                            <a:rPr lang="en-US" altLang="zh-CN" sz="4400" i="1" dirty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𝟐</m:t>
                          </m:r>
                        </m:den>
                      </m:f>
                      <m:r>
                        <a:rPr lang="en-US" altLang="zh-CN" sz="4400" b="1" i="1" dirty="0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f>
                        <m:fPr>
                          <m:ctrlPr>
                            <a:rPr lang="en-US" altLang="zh-CN" sz="4400" i="1" dirty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1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𝟑</m:t>
                          </m:r>
                        </m:num>
                        <m:den>
                          <m:r>
                            <a:rPr lang="en-US" altLang="zh-CN" sz="4400" b="1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𝟐</m:t>
                          </m:r>
                        </m:den>
                      </m:f>
                      <m:r>
                        <a:rPr lang="en-US" altLang="zh-CN" sz="4400" b="1" i="1" dirty="0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1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1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𝟑</m:t>
                          </m:r>
                        </m:num>
                        <m:den>
                          <m:r>
                            <a:rPr lang="en-US" altLang="zh-CN" sz="4400" b="1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𝟒</m:t>
                          </m:r>
                        </m:den>
                      </m:f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4</m:t>
                              </m:r>
                            </m:den>
                          </m:f>
                        </m:num>
                        <m:den>
                          <m:f>
                            <m:fPr>
                              <m:ctrlP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5</m:t>
                              </m:r>
                            </m:den>
                          </m:f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÷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5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5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5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16</m:t>
                          </m:r>
                        </m:den>
                      </m:f>
                    </m:oMath>
                  </m:oMathPara>
                </a14:m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1006929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6919899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100692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分数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除法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——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相当于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乘以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倒数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：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÷</m:t>
                    </m:r>
                    <m:f>
                      <m:f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𝒏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𝒎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f>
                      <m:fPr>
                        <m:ctrlPr>
                          <a:rPr lang="en-US" altLang="zh-CN" sz="4400" i="1" dirty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i="1" dirty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</m:num>
                      <m:den>
                        <m:r>
                          <a:rPr lang="en-US" altLang="zh-CN" sz="4400" i="1" dirty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</m:den>
                    </m:f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×</m:t>
                    </m:r>
                    <m:f>
                      <m:fPr>
                        <m:ctrlPr>
                          <a:rPr lang="en-US" altLang="zh-CN" sz="4400" i="1" dirty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𝒎</m:t>
                        </m:r>
                      </m:num>
                      <m:den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𝒏</m:t>
                        </m:r>
                      </m:den>
                    </m:f>
                  </m:oMath>
                </a14:m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f>
                        <m:fPr>
                          <m:ctrlPr>
                            <a:rPr lang="en-US" altLang="zh-CN" sz="440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𝟏</m:t>
                          </m:r>
                        </m:num>
                        <m:den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𝟐</m:t>
                          </m:r>
                        </m:den>
                      </m:f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÷</m:t>
                      </m:r>
                      <m:f>
                        <m:fPr>
                          <m:ctrlPr>
                            <a:rPr lang="en-US" altLang="zh-CN" sz="440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𝟐</m:t>
                          </m:r>
                        </m:num>
                        <m:den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𝟑</m:t>
                          </m:r>
                        </m:den>
                      </m:f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𝟏</m:t>
                          </m:r>
                        </m:num>
                        <m:den>
                          <m:r>
                            <a:rPr lang="en-US" altLang="zh-CN" sz="440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𝟐</m:t>
                          </m:r>
                        </m:den>
                      </m:f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f>
                        <m:fPr>
                          <m:ctrlPr>
                            <a:rPr lang="en-US" altLang="zh-CN" sz="4400" i="1" dirty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𝟑</m:t>
                          </m:r>
                        </m:num>
                        <m:den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𝟐</m:t>
                          </m:r>
                        </m:den>
                      </m:f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𝟑</m:t>
                          </m:r>
                        </m:num>
                        <m:den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𝟒</m:t>
                          </m:r>
                        </m:den>
                      </m:f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4</m:t>
                              </m:r>
                            </m:den>
                          </m:f>
                        </m:num>
                        <m:den>
                          <m:f>
                            <m:fPr>
                              <m:ctrlP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5</m:t>
                              </m:r>
                            </m:den>
                          </m:f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÷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5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5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5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16</m:t>
                          </m:r>
                        </m:den>
                      </m:f>
                    </m:oMath>
                  </m:oMathPara>
                </a14:m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1006929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6919899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117314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分数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除法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——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分子分母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同乘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一个数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分数值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不变</m:t>
                    </m:r>
                  </m:oMath>
                </a14:m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12÷0.8=</m:t>
                      </m:r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120÷8</m:t>
                      </m:r>
                    </m:oMath>
                  </m:oMathPara>
                </a14:m>
                <a:endParaRPr lang="en-US" altLang="zh-CN" sz="4400" b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24÷1.2=</m:t>
                      </m:r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240÷12=20</m:t>
                      </m:r>
                    </m:oMath>
                  </m:oMathPara>
                </a14:m>
                <a:endParaRPr lang="en-US" altLang="zh-CN" sz="4400" b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20÷1.5=</m:t>
                      </m:r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200÷15=40÷3</m:t>
                      </m:r>
                    </m:oMath>
                  </m:oMathPara>
                </a14:m>
                <a:endParaRPr lang="en-US" altLang="zh-CN" sz="4400" b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240×1.2=</m:t>
                      </m:r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24×12</m:t>
                      </m:r>
                    </m:oMath>
                  </m:oMathPara>
                </a14:m>
                <a:endParaRPr lang="en-US" altLang="zh-CN" sz="4400" b="0" i="1" dirty="0" smtClean="0">
                  <a:solidFill>
                    <a:schemeClr val="bg1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150×35%=</m:t>
                      </m:r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1.5×35</m:t>
                      </m:r>
                    </m:oMath>
                  </m:oMathPara>
                </a14:m>
                <a:endParaRPr lang="en-US" altLang="zh-CN" sz="4400" b="0" i="1" dirty="0" smtClean="0">
                  <a:solidFill>
                    <a:schemeClr val="bg1"/>
                  </a:solidFill>
                  <a:latin typeface="Cambria Math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11731417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3209430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31393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加法的结合律：</a:t>
                </a:r>
                <a14:m>
                  <m:oMath xmlns:m="http://schemas.openxmlformats.org/officeDocument/2006/math"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𝒃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𝒄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d>
                      <m:d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+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𝒄</m:t>
                        </m:r>
                      </m:e>
                    </m:d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𝒃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d>
                      <m:d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+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𝒄</m:t>
                        </m:r>
                      </m:e>
                    </m:d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</m:oMath>
                </a14:m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楷体" pitchFamily="49" charset="-122"/>
                    <a:ea typeface="楷体" pitchFamily="49" charset="-122"/>
                  </a:rPr>
                  <a:t>（简单理解：多个数相加时，可以不按先后顺序，把任意两个结合到一起都行）</a:t>
                </a: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3139321"/>
              </a:xfrm>
              <a:prstGeom prst="rect">
                <a:avLst/>
              </a:prstGeom>
              <a:blipFill rotWithShape="1">
                <a:blip r:embed="rId3"/>
                <a:stretch>
                  <a:fillRect l="-1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6426779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117314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分数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除法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——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分子分母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同乘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一个数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分数值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不变</m:t>
                    </m:r>
                  </m:oMath>
                </a14:m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12÷0.8=120÷8</m:t>
                      </m:r>
                    </m:oMath>
                  </m:oMathPara>
                </a14:m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24÷1.2=240÷12=20</m:t>
                      </m:r>
                    </m:oMath>
                  </m:oMathPara>
                </a14:m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20÷1.5=200÷15=40÷3</m:t>
                      </m:r>
                    </m:oMath>
                  </m:oMathPara>
                </a14:m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240×1.2=24×12</m:t>
                      </m:r>
                    </m:oMath>
                  </m:oMathPara>
                </a14:m>
                <a:endParaRPr lang="en-US" altLang="zh-CN" sz="4400" b="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150×35%=1.5×35</m:t>
                      </m:r>
                    </m:oMath>
                  </m:oMathPara>
                </a14:m>
                <a:endParaRPr lang="en-US" altLang="zh-CN" sz="4400" b="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11731417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265676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1228028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练一练：</a:t>
                </a:r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180÷0.6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120÷1.5</m:t>
                      </m:r>
                    </m:oMath>
                  </m:oMathPara>
                </a14:m>
                <a:endParaRPr lang="en-US" altLang="zh-CN" sz="4400" b="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150×1.8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240×15%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280÷30%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12280285"/>
              </a:xfrm>
              <a:prstGeom prst="rect">
                <a:avLst/>
              </a:prstGeom>
              <a:blipFill rotWithShape="1">
                <a:blip r:embed="rId3"/>
                <a:stretch>
                  <a:fillRect l="-10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2252641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109623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练一练：</a:t>
                </a:r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4400" b="0" i="1" smtClean="0">
                                      <a:solidFill>
                                        <a:prstClr val="black"/>
                                      </a:solidFill>
                                      <a:latin typeface="Cambria Math"/>
                                      <a:ea typeface="微软雅黑" panose="020B0503020204020204" pitchFamily="34" charset="-122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4400" b="0" i="1" smtClean="0">
                                      <a:solidFill>
                                        <a:prstClr val="black"/>
                                      </a:solidFill>
                                      <a:latin typeface="Cambria Math"/>
                                      <a:ea typeface="微软雅黑" panose="020B0503020204020204" pitchFamily="34" charset="-122"/>
                                    </a:rPr>
                                    <m:t>2</m:t>
                                  </m:r>
                                </m:num>
                                <m:den>
                                  <m:r>
                                    <a:rPr lang="en-US" altLang="zh-CN" sz="4400" b="0" i="1" smtClean="0">
                                      <a:solidFill>
                                        <a:prstClr val="black"/>
                                      </a:solidFill>
                                      <a:latin typeface="Cambria Math"/>
                                      <a:ea typeface="微软雅黑" panose="020B0503020204020204" pitchFamily="34" charset="-122"/>
                                    </a:rPr>
                                    <m:t>3</m:t>
                                  </m:r>
                                </m:den>
                              </m:f>
                              <m: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altLang="zh-CN" sz="4400" b="0" i="1" smtClean="0">
                                      <a:solidFill>
                                        <a:prstClr val="black"/>
                                      </a:solidFill>
                                      <a:latin typeface="Cambria Math"/>
                                      <a:ea typeface="微软雅黑" panose="020B0503020204020204" pitchFamily="34" charset="-122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4400" b="0" i="1" smtClean="0">
                                      <a:solidFill>
                                        <a:prstClr val="black"/>
                                      </a:solidFill>
                                      <a:latin typeface="Cambria Math"/>
                                      <a:ea typeface="微软雅黑" panose="020B0503020204020204" pitchFamily="34" charset="-122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altLang="zh-CN" sz="4400" b="0" i="1" smtClean="0">
                                      <a:solidFill>
                                        <a:prstClr val="black"/>
                                      </a:solidFill>
                                      <a:latin typeface="Cambria Math"/>
                                      <a:ea typeface="微软雅黑" panose="020B0503020204020204" pitchFamily="34" charset="-122"/>
                                    </a:rPr>
                                    <m:t>4</m:t>
                                  </m:r>
                                </m:den>
                              </m:f>
                              <m: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−2</m:t>
                              </m:r>
                            </m:e>
                          </m:d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</m:t>
                          </m:r>
                          <m:d>
                            <m:dPr>
                              <m:ctrlP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</m:ctrlPr>
                            </m:dPr>
                            <m:e>
                              <m: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3−</m:t>
                              </m:r>
                              <m:f>
                                <m:fPr>
                                  <m:ctrlPr>
                                    <a:rPr lang="en-US" altLang="zh-CN" sz="4400" b="0" i="1" smtClean="0">
                                      <a:solidFill>
                                        <a:prstClr val="black"/>
                                      </a:solidFill>
                                      <a:latin typeface="Cambria Math"/>
                                      <a:ea typeface="微软雅黑" panose="020B0503020204020204" pitchFamily="34" charset="-122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4400" b="0" i="1" smtClean="0">
                                      <a:solidFill>
                                        <a:prstClr val="black"/>
                                      </a:solidFill>
                                      <a:latin typeface="Cambria Math"/>
                                      <a:ea typeface="微软雅黑" panose="020B0503020204020204" pitchFamily="34" charset="-122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altLang="zh-CN" sz="4400" b="0" i="1" smtClean="0">
                                      <a:solidFill>
                                        <a:prstClr val="black"/>
                                      </a:solidFill>
                                      <a:latin typeface="Cambria Math"/>
                                      <a:ea typeface="微软雅黑" panose="020B0503020204020204" pitchFamily="34" charset="-122"/>
                                    </a:rPr>
                                    <m:t>6</m:t>
                                  </m:r>
                                </m:den>
                              </m:f>
                              <m: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altLang="zh-CN" sz="4400" b="0" i="1" smtClean="0">
                                      <a:solidFill>
                                        <a:prstClr val="black"/>
                                      </a:solidFill>
                                      <a:latin typeface="Cambria Math"/>
                                      <a:ea typeface="微软雅黑" panose="020B0503020204020204" pitchFamily="34" charset="-122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4400" b="0" i="1" smtClean="0">
                                      <a:solidFill>
                                        <a:prstClr val="black"/>
                                      </a:solidFill>
                                      <a:latin typeface="Cambria Math"/>
                                      <a:ea typeface="微软雅黑" panose="020B0503020204020204" pitchFamily="34" charset="-122"/>
                                    </a:rPr>
                                    <m:t>7</m:t>
                                  </m:r>
                                </m:num>
                                <m:den>
                                  <m:r>
                                    <a:rPr lang="en-US" altLang="zh-CN" sz="4400" b="0" i="1" smtClean="0">
                                      <a:solidFill>
                                        <a:prstClr val="black"/>
                                      </a:solidFill>
                                      <a:latin typeface="Cambria Math"/>
                                      <a:ea typeface="微软雅黑" panose="020B0503020204020204" pitchFamily="34" charset="-122"/>
                                    </a:rPr>
                                    <m:t>12</m:t>
                                  </m:r>
                                </m:den>
                              </m:f>
                            </m:e>
                          </m:d>
                        </m:num>
                        <m:den>
                          <m:f>
                            <m:fPr>
                              <m:ctrlP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3</m:t>
                              </m:r>
                            </m:num>
                            <m:den>
                              <m: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4</m:t>
                              </m:r>
                            </m:den>
                          </m:f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÷</m:t>
                          </m:r>
                          <m:f>
                            <m:fPr>
                              <m:ctrlP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3</m:t>
                              </m:r>
                            </m:den>
                          </m:f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×</m:t>
                          </m:r>
                          <m:f>
                            <m:fPr>
                              <m:ctrlP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2</m:t>
                              </m:r>
                            </m:num>
                            <m:den>
                              <m: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3</m:t>
                              </m:r>
                            </m:den>
                          </m:f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</m:oMath>
                  </m:oMathPara>
                </a14:m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2</m:t>
                              </m:r>
                            </m:num>
                            <m:den>
                              <m: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3</m:t>
                              </m:r>
                            </m:den>
                          </m:f>
                          <m: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+</m:t>
                          </m:r>
                          <m:f>
                            <m:fPr>
                              <m:ctrlP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4</m:t>
                              </m:r>
                            </m:den>
                          </m:f>
                          <m: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</m:t>
                          </m:r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</m:t>
                          </m:r>
                        </m:num>
                        <m:den>
                          <m:f>
                            <m:fPr>
                              <m:ctrlP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3</m:t>
                              </m:r>
                            </m:num>
                            <m:den>
                              <m: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4</m:t>
                              </m:r>
                            </m:den>
                          </m:f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+</m:t>
                          </m:r>
                          <m:f>
                            <m:fPr>
                              <m:ctrlP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2</m:t>
                              </m:r>
                            </m:num>
                            <m:den>
                              <m: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3</m:t>
                              </m:r>
                            </m:den>
                          </m:f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</m:t>
                      </m:r>
                      <m:f>
                        <m:fPr>
                          <m:ctrlP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3</m:t>
                              </m:r>
                            </m:den>
                          </m:f>
                          <m: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+</m:t>
                          </m:r>
                          <m:f>
                            <m:fPr>
                              <m:ctrlP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4</m:t>
                              </m:r>
                            </m:den>
                          </m:f>
                          <m: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−2</m:t>
                          </m:r>
                        </m:num>
                        <m:den>
                          <m:f>
                            <m:fPr>
                              <m:ctrlP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3</m:t>
                              </m:r>
                            </m:num>
                            <m:den>
                              <m: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4</m:t>
                              </m:r>
                            </m:den>
                          </m:f>
                          <m: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+</m:t>
                          </m:r>
                          <m:f>
                            <m:fPr>
                              <m:ctrlP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2</m:t>
                              </m:r>
                            </m:num>
                            <m:den>
                              <m: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3</m:t>
                              </m:r>
                            </m:den>
                          </m:f>
                        </m:den>
                      </m:f>
                      <m:r>
                        <a:rPr lang="en-US" altLang="zh-CN" sz="4400" b="0" i="1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</m:oMath>
                  </m:oMathPara>
                </a14:m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10962360"/>
              </a:xfrm>
              <a:prstGeom prst="rect">
                <a:avLst/>
              </a:prstGeom>
              <a:blipFill rotWithShape="1">
                <a:blip r:embed="rId3"/>
                <a:stretch>
                  <a:fillRect l="-10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027151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3508259609"/>
              </p:ext>
            </p:extLst>
          </p:nvPr>
        </p:nvGraphicFramePr>
        <p:xfrm>
          <a:off x="1926767" y="1894117"/>
          <a:ext cx="21031203" cy="94705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6129444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415780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公因数的概念：</a:t>
                </a:r>
                <a14:m>
                  <m:oMath xmlns:m="http://schemas.openxmlformats.org/officeDocument/2006/math"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𝑐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i="1" dirty="0" err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𝑎𝑏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，则称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𝑎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、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𝑏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是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𝑐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的因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数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，例：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2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是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6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的因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数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，也是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8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的因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数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</m:t>
                    </m:r>
                  </m:oMath>
                </a14:m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则</m:t>
                      </m:r>
                      <m:r>
                        <a:rPr lang="en-US" altLang="zh-CN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</m:t>
                      </m:r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是</m:t>
                      </m:r>
                      <m:r>
                        <a:rPr lang="en-US" altLang="zh-CN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6</m:t>
                      </m:r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和</m:t>
                      </m:r>
                      <m:r>
                        <a:rPr lang="en-US" altLang="zh-CN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8</m:t>
                      </m:r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的公因</m:t>
                      </m:r>
                      <m:r>
                        <a:rPr lang="zh-CN" altLang="en-US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数</m:t>
                      </m:r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，于是</m:t>
                      </m:r>
                      <m:r>
                        <a:rPr lang="zh-CN" altLang="en-US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可</m:t>
                      </m:r>
                      <m:r>
                        <a:rPr lang="zh-CN" altLang="en-US" sz="440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提取公因数</m:t>
                      </m:r>
                      <m:r>
                        <a:rPr lang="zh-CN" altLang="en-US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：</m:t>
                      </m:r>
                      <m:r>
                        <a:rPr lang="en-US" altLang="zh-CN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8−6=2×4−2×3=2</m:t>
                      </m:r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（</m:t>
                      </m:r>
                      <m:r>
                        <a:rPr lang="en-US" altLang="zh-CN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4−2</m:t>
                      </m:r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）</m:t>
                      </m:r>
                    </m:oMath>
                  </m:oMathPara>
                </a14:m>
                <a:endParaRPr lang="en-US" altLang="zh-CN" sz="4400" b="1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4157805"/>
              </a:xfrm>
              <a:prstGeom prst="rect">
                <a:avLst/>
              </a:prstGeom>
              <a:blipFill rotWithShape="1">
                <a:blip r:embed="rId3"/>
                <a:stretch>
                  <a:fillRect l="-10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067574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121599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公因数的概念：</a:t>
                </a:r>
                <a14:m>
                  <m:oMath xmlns:m="http://schemas.openxmlformats.org/officeDocument/2006/math"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𝑐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i="1" dirty="0" err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𝑎𝑏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，则称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𝑎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、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𝑏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是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𝑐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的因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数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，例：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2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是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6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的因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数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，也是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8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的因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数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</m:t>
                    </m:r>
                  </m:oMath>
                </a14:m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则</m:t>
                      </m:r>
                      <m:r>
                        <a:rPr lang="en-US" altLang="zh-CN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</m:t>
                      </m:r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是</m:t>
                      </m:r>
                      <m:r>
                        <a:rPr lang="en-US" altLang="zh-CN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6</m:t>
                      </m:r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和</m:t>
                      </m:r>
                      <m:r>
                        <a:rPr lang="en-US" altLang="zh-CN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8</m:t>
                      </m:r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的公因</m:t>
                      </m:r>
                      <m:r>
                        <a:rPr lang="zh-CN" altLang="en-US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数</m:t>
                      </m:r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，于是</m:t>
                      </m:r>
                      <m:r>
                        <a:rPr lang="zh-CN" altLang="en-US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可</m:t>
                      </m:r>
                      <m:r>
                        <a:rPr lang="zh-CN" altLang="en-US" sz="440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提取公因数</m:t>
                      </m:r>
                      <m:r>
                        <a:rPr lang="zh-CN" altLang="en-US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：</m:t>
                      </m:r>
                      <m:r>
                        <a:rPr lang="en-US" altLang="zh-CN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8−6=2×4−2×3=2</m:t>
                      </m:r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（</m:t>
                      </m:r>
                      <m:r>
                        <a:rPr lang="en-US" altLang="zh-CN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4−2</m:t>
                      </m:r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）</m:t>
                      </m:r>
                    </m:oMath>
                  </m:oMathPara>
                </a14:m>
                <a:endParaRPr lang="en-US" altLang="zh-CN" sz="4400" b="1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140×33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280×11−350×11</m:t>
                          </m:r>
                        </m:den>
                      </m:f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1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140×33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−70×11</m:t>
                          </m:r>
                        </m:den>
                      </m:f>
                      <m:r>
                        <a:rPr lang="en-US" altLang="zh-CN" sz="4400" b="0" i="1" dirty="0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=−6</m:t>
                      </m:r>
                    </m:oMath>
                  </m:oMathPara>
                </a14:m>
                <a:endParaRPr lang="en-US" altLang="zh-CN" sz="4400" b="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26×120−24×280+26×160=</m:t>
                      </m:r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26</m:t>
                      </m:r>
                      <m:d>
                        <m:dPr>
                          <m:ctrlP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120+160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−24×280=</m:t>
                      </m:r>
                      <m:d>
                        <m:dPr>
                          <m:ctrlP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26−24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×280=560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24×1.5=</m:t>
                      </m:r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24×1+24×0.5=36</m:t>
                      </m:r>
                    </m:oMath>
                  </m:oMathPara>
                </a14:m>
                <a:endParaRPr lang="en-US" altLang="zh-CN" sz="4400" b="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25×1.4=</m:t>
                      </m:r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25×1+25×0.4=25+2.5×4=35</m:t>
                      </m:r>
                    </m:oMath>
                  </m:oMathPara>
                </a14:m>
                <a:endParaRPr lang="en-US" altLang="zh-CN" sz="4400" b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12159932"/>
              </a:xfrm>
              <a:prstGeom prst="rect">
                <a:avLst/>
              </a:prstGeom>
              <a:blipFill rotWithShape="1">
                <a:blip r:embed="rId3"/>
                <a:stretch>
                  <a:fillRect l="-10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5540503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121599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公因数的概念：</a:t>
                </a:r>
                <a14:m>
                  <m:oMath xmlns:m="http://schemas.openxmlformats.org/officeDocument/2006/math"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𝑐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i="1" dirty="0" err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𝑎𝑏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，则称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𝑎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、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𝑏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是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𝑐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的因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数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，例：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2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是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6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的因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数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，也是</m:t>
                    </m:r>
                    <m:r>
                      <a:rPr lang="en-US" altLang="zh-CN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8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的因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数</m:t>
                    </m:r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</m:t>
                    </m:r>
                  </m:oMath>
                </a14:m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则</m:t>
                      </m:r>
                      <m:r>
                        <a:rPr lang="en-US" altLang="zh-CN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</m:t>
                      </m:r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是</m:t>
                      </m:r>
                      <m:r>
                        <a:rPr lang="en-US" altLang="zh-CN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6</m:t>
                      </m:r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和</m:t>
                      </m:r>
                      <m:r>
                        <a:rPr lang="en-US" altLang="zh-CN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8</m:t>
                      </m:r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的公因</m:t>
                      </m:r>
                      <m:r>
                        <a:rPr lang="zh-CN" altLang="en-US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数</m:t>
                      </m:r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，于是</m:t>
                      </m:r>
                      <m:r>
                        <a:rPr lang="zh-CN" altLang="en-US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可</m:t>
                      </m:r>
                      <m:r>
                        <a:rPr lang="zh-CN" altLang="en-US" sz="440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提取公因数</m:t>
                      </m:r>
                      <m:r>
                        <a:rPr lang="zh-CN" altLang="en-US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：</m:t>
                      </m:r>
                      <m:r>
                        <a:rPr lang="en-US" altLang="zh-CN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8−6=2×4−2×3=2</m:t>
                      </m:r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（</m:t>
                      </m:r>
                      <m:r>
                        <a:rPr lang="en-US" altLang="zh-CN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4−2</m:t>
                      </m:r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）</m:t>
                      </m:r>
                    </m:oMath>
                  </m:oMathPara>
                </a14:m>
                <a:endParaRPr lang="en-US" altLang="zh-CN" sz="4400" b="1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f>
                        <m:f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140×33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280×11−350×11</m:t>
                          </m:r>
                        </m:den>
                      </m:f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140×33</m:t>
                          </m:r>
                        </m:num>
                        <m:den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−70×11</m:t>
                          </m:r>
                        </m:den>
                      </m:f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=−6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26×120−24×280+26×160=26</m:t>
                      </m:r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120+160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−24×280=</m:t>
                      </m:r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26−24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×280=560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24×1.5=24×1+24×0.5=36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25×1.4=25×1+25×0.4=25+2.5×4=35</m:t>
                      </m:r>
                    </m:oMath>
                  </m:oMathPara>
                </a14:m>
                <a:endParaRPr lang="en-US" altLang="zh-CN" sz="4400" b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12159932"/>
              </a:xfrm>
              <a:prstGeom prst="rect">
                <a:avLst/>
              </a:prstGeom>
              <a:blipFill rotWithShape="1">
                <a:blip r:embed="rId3"/>
                <a:stretch>
                  <a:fillRect l="-10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5540503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10828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练一练：</a:t>
                </a:r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</m:t>
                          </m:r>
                        </m:num>
                        <m:den>
                          <m:f>
                            <m:fPr>
                              <m:ctrlP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CN" sz="4400" b="0" i="1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28</m:t>
                              </m:r>
                            </m:den>
                          </m:f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+</m:t>
                          </m:r>
                          <m:f>
                            <m:fPr>
                              <m:ctrlP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CN" sz="4400" b="0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anose="020B0503020204020204" pitchFamily="34" charset="-122"/>
                                </a:rPr>
                                <m:t>35</m:t>
                              </m:r>
                            </m:den>
                          </m:f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96</m:t>
                          </m:r>
                        </m:num>
                        <m:den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32</m:t>
                          </m:r>
                          <m: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×</m:t>
                          </m:r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23</m:t>
                          </m:r>
                          <m: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0−</m:t>
                          </m:r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12</m:t>
                          </m:r>
                          <m: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×280</m:t>
                          </m:r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−32</m:t>
                          </m:r>
                          <m: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×1</m:t>
                          </m:r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1</m:t>
                          </m:r>
                          <m:r>
                            <a:rPr lang="en-US" altLang="zh-CN" sz="4400" b="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0</m:t>
                          </m:r>
                        </m:den>
                      </m:f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22×1.5=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15×1.8=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10828221"/>
              </a:xfrm>
              <a:prstGeom prst="rect">
                <a:avLst/>
              </a:prstGeom>
              <a:blipFill rotWithShape="1">
                <a:blip r:embed="rId3"/>
                <a:stretch>
                  <a:fillRect l="-10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4992142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2885903278"/>
              </p:ext>
            </p:extLst>
          </p:nvPr>
        </p:nvGraphicFramePr>
        <p:xfrm>
          <a:off x="1926767" y="1894117"/>
          <a:ext cx="21031203" cy="94705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4340809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540267"/>
                <a:ext cx="22288500" cy="1278510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倒数：</a:t>
                </a:r>
                <a14:m>
                  <m:oMath xmlns:m="http://schemas.openxmlformats.org/officeDocument/2006/math"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zh-CN" altLang="en-US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</m:t>
                    </m:r>
                    <m:r>
                      <a:rPr lang="zh-CN" altLang="en-US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倒数</m:t>
                    </m:r>
                    <m:r>
                      <a:rPr lang="zh-CN" altLang="en-US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是</m:t>
                    </m:r>
                    <m:f>
                      <m:f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𝟏</m:t>
                        </m:r>
                      </m:num>
                      <m:den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</m:den>
                    </m:f>
                    <m:r>
                      <a:rPr lang="zh-CN" altLang="en-US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（</m:t>
                    </m:r>
                    <m:r>
                      <a:rPr lang="zh-CN" altLang="en-US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当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Cambria Math"/>
                      </a:rPr>
                      <m:t>≠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Cambria Math"/>
                      </a:rPr>
                      <m:t>𝟎</m:t>
                    </m:r>
                    <m:r>
                      <a:rPr lang="zh-CN" altLang="en-US" sz="4400" b="1" i="1" smtClean="0">
                        <a:solidFill>
                          <a:prstClr val="black"/>
                        </a:solidFill>
                        <a:latin typeface="Cambria Math"/>
                        <a:ea typeface="Cambria Math"/>
                      </a:rPr>
                      <m:t>时</m:t>
                    </m:r>
                    <m:r>
                      <a:rPr lang="zh-CN" altLang="en-US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）</m:t>
                    </m:r>
                  </m:oMath>
                </a14:m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相反数：</a:t>
                </a:r>
                <a14:m>
                  <m:oMath xmlns:m="http://schemas.openxmlformats.org/officeDocument/2006/math">
                    <m:r>
                      <a:rPr lang="en-US" altLang="zh-CN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zh-CN" altLang="en-US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的相反数</m:t>
                    </m:r>
                    <m:r>
                      <a:rPr lang="zh-CN" altLang="en-US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是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−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</m:oMath>
                </a14:m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endParaRPr lang="en-US" altLang="zh-CN" sz="4400" i="1" dirty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Cambria Math"/>
                    <a:ea typeface="微软雅黑" panose="020B0503020204020204" pitchFamily="34" charset="-122"/>
                  </a:rPr>
                  <a:t>绝对值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𝑎</m:t>
                        </m:r>
                      </m:e>
                    </m:d>
                    <m:r>
                      <a:rPr lang="zh-CN" altLang="en-US" sz="4400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：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当</m:t>
                    </m:r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非负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时，</m:t>
                    </m:r>
                    <m:d>
                      <m:dPr>
                        <m:begChr m:val="|"/>
                        <m:endChr m:val="|"/>
                        <m:ctrlP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</m:e>
                    </m:d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；当</m:t>
                    </m:r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为</m:t>
                    </m:r>
                    <m:r>
                      <a:rPr lang="zh-CN" altLang="en-US" sz="4400" i="1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负数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时，</m:t>
                    </m:r>
                    <m:d>
                      <m:dPr>
                        <m:begChr m:val="|"/>
                        <m:endChr m:val="|"/>
                        <m:ctrlP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</m:e>
                    </m:d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=−</m:t>
                    </m:r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</m:oMath>
                </a14:m>
                <a:endParaRPr lang="en-US" altLang="zh-CN" sz="4400" b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</m:t>
                      </m:r>
                      <m:r>
                        <a:rPr lang="zh-CN" altLang="en-US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：</m:t>
                      </m:r>
                      <m:d>
                        <m:dPr>
                          <m:begChr m:val="|"/>
                          <m:endChr m:val="|"/>
                          <m:ctrlP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𝟑</m:t>
                          </m:r>
                        </m:e>
                      </m:d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𝟑</m:t>
                      </m:r>
                      <m:r>
                        <a:rPr lang="zh-CN" altLang="en-US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，</m:t>
                      </m:r>
                      <m:d>
                        <m:dPr>
                          <m:begChr m:val="|"/>
                          <m:endChr m:val="|"/>
                          <m:ctrlP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𝟎</m:t>
                          </m:r>
                        </m:e>
                      </m:d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𝟎</m:t>
                      </m:r>
                      <m:r>
                        <a:rPr lang="zh-CN" altLang="en-US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，</m:t>
                      </m:r>
                      <m:d>
                        <m:dPr>
                          <m:begChr m:val="|"/>
                          <m:endChr m:val="|"/>
                          <m:ctrlP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−</m:t>
                          </m:r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𝟖</m:t>
                          </m:r>
                        </m:e>
                      </m:d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𝟖</m:t>
                      </m:r>
                    </m:oMath>
                  </m:oMathPara>
                </a14:m>
                <a:endParaRPr lang="en-US" altLang="zh-CN" sz="4400" b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由此可见</m:t>
                      </m:r>
                      <m:r>
                        <a:rPr lang="zh-CN" altLang="en-US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：</m:t>
                      </m:r>
                      <m:r>
                        <a:rPr lang="zh-CN" altLang="en-US" sz="440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绝对值</m:t>
                      </m:r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是一个</m:t>
                      </m:r>
                      <m:r>
                        <a:rPr lang="zh-CN" altLang="en-US" sz="440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非负数</m:t>
                      </m:r>
                      <m:r>
                        <a:rPr lang="zh-CN" altLang="en-US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，即</m:t>
                      </m:r>
                      <m:d>
                        <m:dPr>
                          <m:begChr m:val="|"/>
                          <m:endChr m:val="|"/>
                          <m:ctrlP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𝒂</m:t>
                          </m:r>
                        </m:e>
                      </m:d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≥</m:t>
                      </m:r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𝟎</m:t>
                      </m:r>
                    </m:oMath>
                  </m:oMathPara>
                </a14:m>
                <a:endParaRPr lang="en-US" altLang="zh-CN" sz="4400" b="1" dirty="0" smtClean="0">
                  <a:solidFill>
                    <a:prstClr val="black"/>
                  </a:solidFill>
                  <a:latin typeface="Cambria Math"/>
                  <a:ea typeface="Cambria Math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Cambria Math"/>
                    <a:ea typeface="微软雅黑" panose="020B0503020204020204" pitchFamily="34" charset="-122"/>
                  </a:rPr>
                  <a:t>平方：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4400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</m:e>
                      <m:sup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𝟐</m:t>
                        </m:r>
                      </m:sup>
                    </m:sSup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×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zh-CN" altLang="en-US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</m:t>
                    </m:r>
                    <m:r>
                      <a:rPr lang="zh-CN" altLang="en-US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由于</m:t>
                    </m:r>
                    <m:r>
                      <a:rPr lang="zh-CN" altLang="en-US" sz="440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乘法</m:t>
                    </m:r>
                    <m:r>
                      <a:rPr lang="zh-CN" altLang="en-US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负负得正</m:t>
                    </m:r>
                    <m:r>
                      <a:rPr lang="zh-CN" altLang="en-US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</m:t>
                    </m:r>
                    <m:r>
                      <a:rPr lang="zh-CN" altLang="en-US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所以</m:t>
                    </m:r>
                    <m:r>
                      <a:rPr lang="zh-CN" altLang="en-US" sz="440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平方</m:t>
                    </m:r>
                    <m:r>
                      <a:rPr lang="zh-CN" altLang="en-US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也是一个</m:t>
                    </m:r>
                    <m:r>
                      <a:rPr lang="zh-CN" altLang="en-US" sz="440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非负数</m:t>
                    </m:r>
                  </m:oMath>
                </a14:m>
                <a:endParaRPr lang="en-US" altLang="zh-CN" sz="4400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</m:t>
                      </m:r>
                      <m:r>
                        <a:rPr lang="zh-CN" altLang="en-US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：</m:t>
                      </m:r>
                      <m:sSup>
                        <m:sSupPr>
                          <m:ctrlP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sSupPr>
                        <m:e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(−</m:t>
                          </m:r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𝟐</m:t>
                          </m:r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)</m:t>
                          </m:r>
                        </m:e>
                        <m:sup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𝟐</m:t>
                          </m:r>
                        </m:sup>
                      </m:sSup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𝟒</m:t>
                      </m:r>
                    </m:oMath>
                  </m:oMathPara>
                </a14:m>
                <a:endParaRPr lang="en-US" altLang="zh-CN" sz="4400" b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Cambria Math"/>
                    <a:ea typeface="微软雅黑" panose="020B0503020204020204" pitchFamily="34" charset="-122"/>
                  </a:rPr>
                  <a:t>思考：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</m:e>
                    </m:d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sSup>
                      <m:sSup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</m:e>
                      <m:sup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𝟐</m:t>
                        </m:r>
                      </m:sup>
                    </m:sSup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𝟎</m:t>
                    </m:r>
                    <m:r>
                      <a:rPr lang="zh-CN" altLang="en-US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</m:t>
                    </m:r>
                    <m:r>
                      <a:rPr lang="zh-CN" altLang="en-US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可以得到什么</m:t>
                    </m:r>
                    <m:r>
                      <a:rPr lang="zh-CN" altLang="en-US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？</m:t>
                    </m:r>
                  </m:oMath>
                </a14:m>
                <a:endParaRPr lang="en-US" altLang="zh-CN" sz="4400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540267"/>
                <a:ext cx="22288500" cy="12785103"/>
              </a:xfrm>
              <a:prstGeom prst="rect">
                <a:avLst/>
              </a:prstGeom>
              <a:blipFill rotWithShape="1">
                <a:blip r:embed="rId3"/>
                <a:stretch>
                  <a:fillRect l="-1012" b="-57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100321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618650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加法的结合律：</a:t>
                </a:r>
                <a14:m>
                  <m:oMath xmlns:m="http://schemas.openxmlformats.org/officeDocument/2006/math"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𝒃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𝒄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d>
                      <m:d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+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𝒄</m:t>
                        </m:r>
                      </m:e>
                    </m:d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𝒃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d>
                      <m:d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+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𝒄</m:t>
                        </m:r>
                      </m:e>
                    </m:d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</m:oMath>
                </a14:m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楷体" pitchFamily="49" charset="-122"/>
                    <a:ea typeface="楷体" pitchFamily="49" charset="-122"/>
                  </a:rPr>
                  <a:t>（简单理解：多个数相加时，可以不按先后顺序，把任意两个结合到一起都行）</a:t>
                </a: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r>
                        <a:rPr lang="en-US" altLang="zh-CN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3+4+5+6+7</m:t>
                      </m:r>
                      <m:r>
                        <a:rPr lang="en-US" altLang="zh-CN" sz="4400" i="1" dirty="0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d>
                        <m:dPr>
                          <m:ctrlP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3+7</m:t>
                          </m:r>
                        </m:e>
                      </m:d>
                      <m:r>
                        <a:rPr lang="en-US" altLang="zh-CN" sz="4400" b="0" i="1" dirty="0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+</m:t>
                      </m:r>
                      <m:d>
                        <m:dPr>
                          <m:ctrlP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4+6</m:t>
                          </m:r>
                        </m:e>
                      </m:d>
                      <m:r>
                        <a:rPr lang="en-US" altLang="zh-CN" sz="4400" b="0" i="1" dirty="0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+5=25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37+196+63</m:t>
                      </m:r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d>
                        <m:dPr>
                          <m:ctrlP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37+63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+196=296</m:t>
                      </m:r>
                    </m:oMath>
                  </m:oMathPara>
                </a14:m>
                <a:endParaRPr lang="zh-CN" altLang="en-US" sz="4400" b="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6186502"/>
              </a:xfrm>
              <a:prstGeom prst="rect">
                <a:avLst/>
              </a:prstGeom>
              <a:blipFill rotWithShape="1">
                <a:blip r:embed="rId3"/>
                <a:stretch>
                  <a:fillRect l="-1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9443664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540267"/>
                <a:ext cx="22288500" cy="95145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算术平方根：</a:t>
                </a:r>
                <a14:m>
                  <m:oMath xmlns:m="http://schemas.openxmlformats.org/officeDocument/2006/math">
                    <m:r>
                      <a:rPr lang="zh-CN" altLang="en-US" sz="4400" dirty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若</m:t>
                    </m:r>
                    <m:sSup>
                      <m:sSupPr>
                        <m:ctrlPr>
                          <a:rPr lang="en-US" altLang="zh-CN" sz="4400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𝒙</m:t>
                        </m:r>
                      </m:e>
                      <m:sup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𝟐</m:t>
                        </m:r>
                      </m:sup>
                    </m:sSup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zh-CN" altLang="en-US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，则</m:t>
                    </m:r>
                    <m:rad>
                      <m:radPr>
                        <m:degHide m:val="on"/>
                        <m:ctrlPr>
                          <a:rPr lang="zh-CN" altLang="en-US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radPr>
                      <m:deg/>
                      <m:e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</m:e>
                    </m:rad>
                    <m:r>
                      <a:rPr lang="en-US" altLang="zh-CN" sz="4400" b="1" i="1" dirty="0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dirty="0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𝒙</m:t>
                        </m:r>
                      </m:e>
                    </m:d>
                  </m:oMath>
                </a14:m>
                <a:endParaRPr lang="en-US" altLang="zh-CN" sz="4400" b="1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</m:t>
                      </m:r>
                      <m:r>
                        <a:rPr lang="zh-CN" altLang="en-US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：</m:t>
                      </m:r>
                      <m:sSup>
                        <m:sSup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sSupPr>
                        <m:e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</m:t>
                          </m:r>
                        </m:e>
                        <m:sup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</m:t>
                          </m:r>
                        </m:sup>
                      </m:sSup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=4</m:t>
                      </m:r>
                      <m:r>
                        <a:rPr lang="zh-CN" altLang="en-US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，</m:t>
                      </m:r>
                      <m:sSup>
                        <m:sSup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sSupPr>
                        <m:e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(−2)</m:t>
                          </m:r>
                        </m:e>
                        <m:sup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2</m:t>
                          </m:r>
                        </m:sup>
                      </m:sSup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=4</m:t>
                      </m:r>
                      <m:r>
                        <a:rPr lang="zh-CN" altLang="en-US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，</m:t>
                      </m:r>
                      <m:r>
                        <a:rPr lang="zh-CN" altLang="en-US" sz="4400" b="0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所以</m:t>
                      </m:r>
                      <m:rad>
                        <m:radPr>
                          <m:degHide m:val="on"/>
                          <m:ctrlPr>
                            <a:rPr lang="zh-CN" altLang="en-US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radPr>
                        <m:deg/>
                        <m:e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</m:t>
                          </m:r>
                        </m:e>
                      </m:rad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=2</m:t>
                      </m:r>
                    </m:oMath>
                  </m:oMathPara>
                </a14:m>
                <a:endParaRPr lang="en-US" altLang="zh-CN" sz="4400" b="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b="1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如何计算</m:t>
                      </m:r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——</m:t>
                      </m:r>
                      <m:r>
                        <a:rPr lang="zh-CN" altLang="en-US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问：几的</m:t>
                      </m:r>
                      <m:r>
                        <a:rPr lang="zh-CN" altLang="en-US" sz="4400" b="1" i="1" dirty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平方</m:t>
                      </m:r>
                      <m:r>
                        <a:rPr lang="zh-CN" altLang="en-US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等于</m:t>
                      </m:r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𝟗</m:t>
                      </m:r>
                      <m:r>
                        <a:rPr lang="zh-CN" altLang="en-US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？答：</m:t>
                      </m:r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±</m:t>
                      </m:r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𝟑</m:t>
                      </m:r>
                      <m:r>
                        <a:rPr lang="zh-CN" altLang="en-US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，</m:t>
                      </m:r>
                      <m:r>
                        <a:rPr lang="zh-CN" altLang="en-US" sz="4400" b="1" i="1" dirty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于是</m:t>
                      </m:r>
                      <m:rad>
                        <m:radPr>
                          <m:degHide m:val="on"/>
                          <m:ctrlPr>
                            <a:rPr lang="en-US" altLang="zh-CN" sz="440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Cambria Math"/>
                            </a:rPr>
                          </m:ctrlPr>
                        </m:radPr>
                        <m:deg/>
                        <m:e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Cambria Math"/>
                            </a:rPr>
                            <m:t>𝟗</m:t>
                          </m:r>
                        </m:e>
                      </m:rad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=</m:t>
                      </m:r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Cambria Math"/>
                        </a:rPr>
                        <m:t>𝟑</m:t>
                      </m:r>
                    </m:oMath>
                  </m:oMathPara>
                </a14:m>
                <a:endParaRPr lang="en-US" altLang="zh-CN" sz="4400" i="1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>
                    <a:solidFill>
                      <a:prstClr val="black"/>
                    </a:solidFill>
                    <a:latin typeface="微软雅黑" pitchFamily="34" charset="-122"/>
                    <a:ea typeface="微软雅黑" pitchFamily="34" charset="-122"/>
                  </a:rPr>
                  <a:t>综</a:t>
                </a: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上，算术平方根也是一个非负数。</a:t>
                </a:r>
                <a:endParaRPr lang="en-US" altLang="zh-CN" sz="4400" dirty="0" smtClean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endParaRPr lang="en-US" altLang="zh-CN" sz="440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>
                    <a:solidFill>
                      <a:prstClr val="black"/>
                    </a:solidFill>
                    <a:latin typeface="Cambria Math"/>
                    <a:ea typeface="微软雅黑" panose="020B0503020204020204" pitchFamily="34" charset="-122"/>
                  </a:rPr>
                  <a:t>定理：</a:t>
                </a:r>
                <a14:m>
                  <m:oMath xmlns:m="http://schemas.openxmlformats.org/officeDocument/2006/math">
                    <m:r>
                      <a:rPr lang="zh-CN" altLang="en-US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若</m:t>
                    </m:r>
                    <m:d>
                      <m:dPr>
                        <m:begChr m:val="|"/>
                        <m:endChr m:val="|"/>
                        <m:ctrlPr>
                          <a:rPr lang="en-US" altLang="zh-CN" sz="4400" i="1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i="1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</m:e>
                    </m:d>
                    <m:r>
                      <a:rPr lang="en-US" altLang="zh-CN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sSup>
                      <m:sSupPr>
                        <m:ctrlPr>
                          <a:rPr lang="en-US" altLang="zh-CN" sz="4400" i="1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r>
                          <a:rPr lang="en-US" altLang="zh-CN" sz="4400" i="1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</m:e>
                      <m:sup>
                        <m:r>
                          <a:rPr lang="en-US" altLang="zh-CN" sz="4400" i="1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𝟐</m:t>
                        </m:r>
                      </m:sup>
                    </m:sSup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rad>
                      <m:radPr>
                        <m:degHide m:val="on"/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radPr>
                      <m:deg/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𝒄</m:t>
                        </m:r>
                      </m:e>
                    </m:rad>
                    <m:r>
                      <a:rPr lang="en-US" altLang="zh-CN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𝟎</m:t>
                    </m:r>
                    <m:r>
                      <a:rPr lang="zh-CN" altLang="en-US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，则</m:t>
                    </m:r>
                    <m:r>
                      <a:rPr lang="en-US" altLang="zh-CN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𝟎</m:t>
                    </m:r>
                    <m:r>
                      <a:rPr lang="zh-CN" altLang="en-US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</m:t>
                    </m:r>
                    <m:r>
                      <a:rPr lang="en-US" altLang="zh-CN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𝒃</m:t>
                    </m:r>
                    <m:r>
                      <a:rPr lang="en-US" altLang="zh-CN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sz="4400" i="1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𝟎</m:t>
                    </m:r>
                    <m:r>
                      <a:rPr lang="zh-CN" altLang="en-US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，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𝒄</m:t>
                    </m:r>
                    <m:r>
                      <a:rPr lang="en-US" altLang="zh-CN" sz="4400" b="0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=0</m:t>
                    </m:r>
                  </m:oMath>
                </a14:m>
                <a:endParaRPr lang="en-US" altLang="zh-CN" sz="4400" b="0" dirty="0" smtClean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Cambria Math"/>
                    <a:ea typeface="微软雅黑" panose="020B0503020204020204" pitchFamily="34" charset="-122"/>
                  </a:rPr>
                  <a:t>（几个非负数相加等于</a:t>
                </a:r>
                <a:r>
                  <a:rPr lang="en-US" altLang="zh-CN" sz="4400" b="0" dirty="0" smtClean="0">
                    <a:solidFill>
                      <a:prstClr val="black"/>
                    </a:solidFill>
                    <a:latin typeface="Cambria Math"/>
                    <a:ea typeface="微软雅黑" panose="020B0503020204020204" pitchFamily="34" charset="-122"/>
                  </a:rPr>
                  <a:t>0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Cambria Math"/>
                    <a:ea typeface="微软雅黑" panose="020B0503020204020204" pitchFamily="34" charset="-122"/>
                  </a:rPr>
                  <a:t>，则每一个非负数都是</a:t>
                </a:r>
                <a:r>
                  <a:rPr lang="en-US" altLang="zh-CN" sz="4400" b="0" dirty="0" smtClean="0">
                    <a:solidFill>
                      <a:prstClr val="black"/>
                    </a:solidFill>
                    <a:latin typeface="Cambria Math"/>
                    <a:ea typeface="微软雅黑" panose="020B0503020204020204" pitchFamily="34" charset="-122"/>
                  </a:rPr>
                  <a:t>0</a:t>
                </a:r>
                <a:r>
                  <a:rPr lang="zh-CN" altLang="en-US" sz="4400" b="0" dirty="0" smtClean="0">
                    <a:solidFill>
                      <a:prstClr val="black"/>
                    </a:solidFill>
                    <a:latin typeface="Cambria Math"/>
                    <a:ea typeface="微软雅黑" panose="020B0503020204020204" pitchFamily="34" charset="-122"/>
                  </a:rPr>
                  <a:t>）</a:t>
                </a:r>
                <a:endParaRPr lang="en-US" altLang="zh-CN" sz="4400" b="0" dirty="0">
                  <a:solidFill>
                    <a:prstClr val="black"/>
                  </a:solidFill>
                  <a:latin typeface="Cambria Math"/>
                  <a:ea typeface="微软雅黑" panose="020B0503020204020204" pitchFamily="34" charset="-122"/>
                </a:endParaRPr>
              </a:p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endParaRPr lang="en-US" altLang="zh-CN" sz="4400" dirty="0" smtClean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540267"/>
                <a:ext cx="22288500" cy="9514528"/>
              </a:xfrm>
              <a:prstGeom prst="rect">
                <a:avLst/>
              </a:prstGeom>
              <a:blipFill rotWithShape="1">
                <a:blip r:embed="rId3"/>
                <a:stretch>
                  <a:fillRect l="-1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74129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540267"/>
                <a:ext cx="22288500" cy="55509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练一练：</a:t>
                </a:r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endParaRPr lang="en-US" altLang="zh-CN" sz="4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440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</m:ctrlPr>
                        </m:sSupPr>
                        <m:e>
                          <m:r>
                            <a:rPr lang="en-US" altLang="zh-CN" sz="440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(−</m:t>
                          </m:r>
                          <m:r>
                            <a:rPr lang="en-US" altLang="zh-CN" sz="440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𝟏</m:t>
                          </m:r>
                          <m:r>
                            <a:rPr lang="en-US" altLang="zh-CN" sz="440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−</m:t>
                          </m:r>
                          <m:r>
                            <a:rPr lang="en-US" altLang="zh-CN" sz="440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𝟐</m:t>
                          </m:r>
                          <m:r>
                            <a:rPr lang="en-US" altLang="zh-CN" sz="440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)</m:t>
                          </m:r>
                        </m:e>
                        <m:sup>
                          <m:r>
                            <a:rPr lang="en-US" altLang="zh-CN" sz="440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𝟐</m:t>
                          </m:r>
                        </m:sup>
                      </m:sSup>
                      <m:r>
                        <a:rPr lang="en-US" altLang="zh-CN" sz="4400" b="1" i="1" smtClean="0">
                          <a:solidFill>
                            <a:prstClr val="black"/>
                          </a:solidFill>
                          <a:latin typeface="Cambria Math"/>
                          <a:ea typeface="微软雅黑" pitchFamily="34" charset="-122"/>
                        </a:rPr>
                        <m:t>−</m:t>
                      </m:r>
                      <m:d>
                        <m:dPr>
                          <m:begChr m:val="|"/>
                          <m:endChr m:val="|"/>
                          <m:ctrlPr>
                            <a:rPr lang="en-US" altLang="zh-CN" sz="4400" b="1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1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−</m:t>
                          </m:r>
                          <m:r>
                            <a:rPr lang="en-US" altLang="zh-CN" sz="4400" b="1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𝟑</m:t>
                          </m:r>
                          <m:r>
                            <a:rPr lang="en-US" altLang="zh-CN" sz="4400" b="1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−</m:t>
                          </m:r>
                          <m:d>
                            <m:dPr>
                              <m:ctrlPr>
                                <a:rPr lang="en-US" altLang="zh-CN" sz="4400" b="1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itchFamily="34" charset="-122"/>
                                </a:rPr>
                              </m:ctrlPr>
                            </m:dPr>
                            <m:e>
                              <m:r>
                                <a:rPr lang="en-US" altLang="zh-CN" sz="4400" b="1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itchFamily="34" charset="-122"/>
                                </a:rPr>
                                <m:t>𝟒</m:t>
                              </m:r>
                              <m:r>
                                <a:rPr lang="en-US" altLang="zh-CN" sz="4400" b="1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itchFamily="34" charset="-122"/>
                                </a:rPr>
                                <m:t>−</m:t>
                              </m:r>
                              <m:r>
                                <a:rPr lang="en-US" altLang="zh-CN" sz="4400" b="1" i="1" smtClean="0">
                                  <a:solidFill>
                                    <a:prstClr val="black"/>
                                  </a:solidFill>
                                  <a:latin typeface="Cambria Math"/>
                                  <a:ea typeface="微软雅黑" pitchFamily="34" charset="-122"/>
                                </a:rPr>
                                <m:t>𝟓</m:t>
                              </m:r>
                            </m:e>
                          </m:d>
                          <m:r>
                            <a:rPr lang="en-US" altLang="zh-CN" sz="4400" b="1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−</m:t>
                          </m:r>
                          <m:r>
                            <a:rPr lang="en-US" altLang="zh-CN" sz="4400" b="1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𝟔</m:t>
                          </m:r>
                        </m:e>
                      </m:d>
                      <m:r>
                        <a:rPr lang="en-US" altLang="zh-CN" sz="4400" b="1" i="1" smtClean="0">
                          <a:solidFill>
                            <a:prstClr val="black"/>
                          </a:solidFill>
                          <a:latin typeface="Cambria Math"/>
                          <a:ea typeface="微软雅黑" pitchFamily="34" charset="-122"/>
                        </a:rPr>
                        <m:t>+</m:t>
                      </m:r>
                      <m:rad>
                        <m:radPr>
                          <m:degHide m:val="on"/>
                          <m:ctrlPr>
                            <a:rPr lang="en-US" altLang="zh-CN" sz="440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</m:ctrlPr>
                        </m:radPr>
                        <m:deg/>
                        <m:e>
                          <m:r>
                            <a:rPr lang="en-US" altLang="zh-CN" sz="440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−</m:t>
                          </m:r>
                          <m:r>
                            <a:rPr lang="en-US" altLang="zh-CN" sz="440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𝟕</m:t>
                          </m:r>
                          <m:r>
                            <a:rPr lang="en-US" altLang="zh-CN" sz="440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+</m:t>
                          </m:r>
                          <m:r>
                            <a:rPr lang="en-US" altLang="zh-CN" sz="4400" i="1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𝟖</m:t>
                          </m:r>
                        </m:e>
                      </m:rad>
                      <m:r>
                        <a:rPr lang="en-US" altLang="zh-CN" sz="4400" b="1" i="1" smtClean="0">
                          <a:solidFill>
                            <a:prstClr val="black"/>
                          </a:solidFill>
                          <a:latin typeface="Cambria Math"/>
                          <a:ea typeface="微软雅黑" pitchFamily="34" charset="-122"/>
                        </a:rPr>
                        <m:t>=</m:t>
                      </m:r>
                    </m:oMath>
                  </m:oMathPara>
                </a14:m>
                <a:endParaRPr lang="en-US" altLang="zh-CN" sz="4400" b="1" dirty="0" smtClean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 smtClean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dirty="0">
                          <a:solidFill>
                            <a:prstClr val="black"/>
                          </a:solidFill>
                          <a:latin typeface="Cambria Math"/>
                          <a:ea typeface="微软雅黑" pitchFamily="34" charset="-122"/>
                        </a:rPr>
                        <m:t>若</m:t>
                      </m:r>
                      <m:sSup>
                        <m:sSupPr>
                          <m:ctrlPr>
                            <a:rPr lang="en-US" altLang="zh-CN" sz="440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</m:ctrlPr>
                        </m:sSupPr>
                        <m:e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(</m:t>
                          </m:r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𝒂</m:t>
                          </m:r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−</m:t>
                          </m:r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𝟐</m:t>
                          </m:r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)</m:t>
                          </m:r>
                        </m:e>
                        <m:sup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𝟐</m:t>
                          </m:r>
                        </m:sup>
                      </m:sSup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itchFamily="34" charset="-122"/>
                        </a:rPr>
                        <m:t>+</m:t>
                      </m:r>
                      <m:rad>
                        <m:radPr>
                          <m:degHide m:val="on"/>
                          <m:ctrlP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</m:ctrlPr>
                        </m:radPr>
                        <m:deg/>
                        <m:e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𝒃</m:t>
                          </m:r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+</m:t>
                          </m:r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𝟑</m:t>
                          </m:r>
                        </m:e>
                      </m:rad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itchFamily="34" charset="-122"/>
                        </a:rPr>
                        <m:t>+</m:t>
                      </m:r>
                      <m:d>
                        <m:dPr>
                          <m:begChr m:val="|"/>
                          <m:endChr m:val="|"/>
                          <m:ctrlP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𝒄</m:t>
                          </m:r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+</m:t>
                          </m:r>
                          <m:r>
                            <a:rPr lang="en-US" altLang="zh-CN" sz="4400" b="1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itchFamily="34" charset="-122"/>
                            </a:rPr>
                            <m:t>𝟓</m:t>
                          </m:r>
                        </m:e>
                      </m:d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itchFamily="34" charset="-122"/>
                        </a:rPr>
                        <m:t>=</m:t>
                      </m:r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itchFamily="34" charset="-122"/>
                        </a:rPr>
                        <m:t>𝟎</m:t>
                      </m:r>
                      <m:r>
                        <a:rPr lang="zh-CN" altLang="en-US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itchFamily="34" charset="-122"/>
                        </a:rPr>
                        <m:t>，则</m:t>
                      </m:r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itchFamily="34" charset="-122"/>
                        </a:rPr>
                        <m:t>𝒂</m:t>
                      </m:r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itchFamily="34" charset="-122"/>
                        </a:rPr>
                        <m:t>+</m:t>
                      </m:r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itchFamily="34" charset="-122"/>
                        </a:rPr>
                        <m:t>𝒃</m:t>
                      </m:r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itchFamily="34" charset="-122"/>
                        </a:rPr>
                        <m:t>+</m:t>
                      </m:r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itchFamily="34" charset="-122"/>
                        </a:rPr>
                        <m:t>𝒄</m:t>
                      </m:r>
                      <m:r>
                        <a:rPr lang="en-US" altLang="zh-CN" sz="4400" b="1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itchFamily="34" charset="-122"/>
                        </a:rPr>
                        <m:t>=</m:t>
                      </m:r>
                    </m:oMath>
                  </m:oMathPara>
                </a14:m>
                <a:endParaRPr lang="en-US" altLang="zh-CN" sz="4400" dirty="0" smtClean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540267"/>
                <a:ext cx="22288500" cy="5550943"/>
              </a:xfrm>
              <a:prstGeom prst="rect">
                <a:avLst/>
              </a:prstGeom>
              <a:blipFill rotWithShape="1">
                <a:blip r:embed="rId3"/>
                <a:stretch>
                  <a:fillRect l="-10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05816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968114280"/>
              </p:ext>
            </p:extLst>
          </p:nvPr>
        </p:nvGraphicFramePr>
        <p:xfrm>
          <a:off x="1926767" y="1894117"/>
          <a:ext cx="21031203" cy="94705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3647694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794684339"/>
              </p:ext>
            </p:extLst>
          </p:nvPr>
        </p:nvGraphicFramePr>
        <p:xfrm>
          <a:off x="489863" y="1698170"/>
          <a:ext cx="21063856" cy="101237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3596328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55598" y="5018676"/>
            <a:ext cx="15672804" cy="46231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618650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加法的结合律：</a:t>
                </a:r>
                <a14:m>
                  <m:oMath xmlns:m="http://schemas.openxmlformats.org/officeDocument/2006/math"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𝒃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𝒄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d>
                      <m:d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+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𝒄</m:t>
                        </m:r>
                      </m:e>
                    </m:d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𝒃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d>
                      <m:d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+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𝒄</m:t>
                        </m:r>
                      </m:e>
                    </m:d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</m:oMath>
                </a14:m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楷体" pitchFamily="49" charset="-122"/>
                    <a:ea typeface="楷体" pitchFamily="49" charset="-122"/>
                  </a:rPr>
                  <a:t>（简单理解：多个数相加时，可以不按先后顺序，把任意两个结合到一起都行）</a:t>
                </a: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r>
                        <a:rPr lang="en-US" altLang="zh-CN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3+4+5+6+7=</m:t>
                      </m:r>
                      <m:d>
                        <m:d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3+7</m:t>
                          </m:r>
                        </m:e>
                      </m:d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+</m:t>
                      </m:r>
                      <m:d>
                        <m:d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4+6</m:t>
                          </m:r>
                        </m:e>
                      </m:d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+5=25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37+196+63=</m:t>
                      </m:r>
                      <m:d>
                        <m:dPr>
                          <m:ctrlP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37+63</m:t>
                          </m:r>
                        </m:e>
                      </m:d>
                      <m:r>
                        <a:rPr lang="en-US" altLang="zh-CN" sz="4400" b="0" i="1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+196=296</m:t>
                      </m:r>
                    </m:oMath>
                  </m:oMathPara>
                </a14:m>
                <a:endParaRPr lang="zh-CN" altLang="en-US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6186502"/>
              </a:xfrm>
              <a:prstGeom prst="rect">
                <a:avLst/>
              </a:prstGeom>
              <a:blipFill rotWithShape="1">
                <a:blip r:embed="rId3"/>
                <a:stretch>
                  <a:fillRect l="-1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9443664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51706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乘法的结合律：</a:t>
                </a:r>
                <a14:m>
                  <m:oMath xmlns:m="http://schemas.openxmlformats.org/officeDocument/2006/math"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·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𝒃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·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𝒄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d>
                      <m:d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·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𝒄</m:t>
                        </m:r>
                      </m:e>
                    </m:d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·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𝒃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d>
                      <m:d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·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𝒄</m:t>
                        </m:r>
                      </m:e>
                    </m:d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</m:oMath>
                </a14:m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楷体" pitchFamily="49" charset="-122"/>
                    <a:ea typeface="楷体" pitchFamily="49" charset="-122"/>
                  </a:rPr>
                  <a:t>（简单理解：多个数相乘时，可以不按先后顺序，把任意两个结合到一起都行）</a:t>
                </a: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zh-CN" altLang="en-US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5170646"/>
              </a:xfrm>
              <a:prstGeom prst="rect">
                <a:avLst/>
              </a:prstGeom>
              <a:blipFill rotWithShape="1">
                <a:blip r:embed="rId3"/>
                <a:stretch>
                  <a:fillRect l="-1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9819954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618650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乘法的结合律：</a:t>
                </a:r>
                <a14:m>
                  <m:oMath xmlns:m="http://schemas.openxmlformats.org/officeDocument/2006/math"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·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𝒃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·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𝒄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d>
                      <m:d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·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𝒄</m:t>
                        </m:r>
                      </m:e>
                    </m:d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·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𝒃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d>
                      <m:d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·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𝒄</m:t>
                        </m:r>
                      </m:e>
                    </m:d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</m:oMath>
                </a14:m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楷体" pitchFamily="49" charset="-122"/>
                    <a:ea typeface="楷体" pitchFamily="49" charset="-122"/>
                  </a:rPr>
                  <a:t>（简单理解：多个数相乘时，可以不按先后顺序，把任意两个结合到一起都行）</a:t>
                </a: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5×7×8</m:t>
                      </m:r>
                      <m:r>
                        <a:rPr lang="en-US" altLang="zh-CN" sz="4400" i="1" dirty="0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d>
                        <m:dPr>
                          <m:ctrlP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 smtClean="0">
                              <a:solidFill>
                                <a:schemeClr val="bg1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5×8</m:t>
                          </m:r>
                        </m:e>
                      </m:d>
                      <m:r>
                        <a:rPr lang="en-US" altLang="zh-CN" sz="4400" b="0" i="1" dirty="0" smtClean="0">
                          <a:solidFill>
                            <a:schemeClr val="bg1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×7=280</m:t>
                      </m:r>
                    </m:oMath>
                  </m:oMathPara>
                </a14:m>
                <a:endParaRPr lang="en-US" altLang="zh-CN" sz="4400" b="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zh-CN" altLang="en-US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6186502"/>
              </a:xfrm>
              <a:prstGeom prst="rect">
                <a:avLst/>
              </a:prstGeom>
              <a:blipFill rotWithShape="1">
                <a:blip r:embed="rId3"/>
                <a:stretch>
                  <a:fillRect l="-1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0840465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矩形 20"/>
              <p:cNvSpPr/>
              <p:nvPr/>
            </p:nvSpPr>
            <p:spPr>
              <a:xfrm>
                <a:off x="669472" y="768866"/>
                <a:ext cx="22288500" cy="618650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71500" indent="-571500" algn="l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zh-CN" altLang="en-US" sz="4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乘法的结合律：</a:t>
                </a:r>
                <a14:m>
                  <m:oMath xmlns:m="http://schemas.openxmlformats.org/officeDocument/2006/math"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·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𝒃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·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𝒄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d>
                      <m:d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𝒂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·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𝒄</m:t>
                        </m:r>
                      </m:e>
                    </m:d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·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𝒃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=</m:t>
                    </m:r>
                    <m:d>
                      <m:dPr>
                        <m:ctrlP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𝒃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·</m:t>
                        </m:r>
                        <m:r>
                          <a:rPr lang="en-US" altLang="zh-CN" sz="4400" b="1" i="1" smtClean="0">
                            <a:solidFill>
                              <a:prstClr val="black"/>
                            </a:solidFill>
                            <a:latin typeface="Cambria Math"/>
                            <a:ea typeface="微软雅黑" panose="020B0503020204020204" pitchFamily="34" charset="-122"/>
                          </a:rPr>
                          <m:t>𝒄</m:t>
                        </m:r>
                      </m:e>
                    </m:d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+</m:t>
                    </m:r>
                    <m:r>
                      <a:rPr lang="en-US" altLang="zh-CN" sz="4400" b="1" i="1" smtClean="0">
                        <a:solidFill>
                          <a:prstClr val="black"/>
                        </a:solidFill>
                        <a:latin typeface="Cambria Math"/>
                        <a:ea typeface="微软雅黑" panose="020B0503020204020204" pitchFamily="34" charset="-122"/>
                      </a:rPr>
                      <m:t>𝒂</m:t>
                    </m:r>
                  </m:oMath>
                </a14:m>
                <a:endParaRPr lang="en-US" altLang="zh-CN" sz="4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zh-CN" altLang="en-US" sz="4400" b="0" dirty="0" smtClean="0">
                    <a:solidFill>
                      <a:prstClr val="black"/>
                    </a:solidFill>
                    <a:latin typeface="楷体" pitchFamily="49" charset="-122"/>
                    <a:ea typeface="楷体" pitchFamily="49" charset="-122"/>
                  </a:rPr>
                  <a:t>（简单理解：多个数相乘时，可以不按先后顺序，把任意两个结合到一起都行）</a:t>
                </a:r>
                <a:endParaRPr lang="en-US" altLang="zh-CN" sz="4400" b="0" dirty="0" smtClean="0">
                  <a:solidFill>
                    <a:prstClr val="black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例：</m:t>
                      </m:r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5×7×8</m:t>
                      </m:r>
                      <m:r>
                        <a:rPr lang="en-US" altLang="zh-CN" sz="440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=</m:t>
                      </m:r>
                      <m:d>
                        <m:dPr>
                          <m:ctrlP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4400" b="0" i="1" dirty="0" smtClean="0">
                              <a:solidFill>
                                <a:prstClr val="black"/>
                              </a:solidFill>
                              <a:latin typeface="Cambria Math"/>
                              <a:ea typeface="微软雅黑" panose="020B0503020204020204" pitchFamily="34" charset="-122"/>
                            </a:rPr>
                            <m:t>5×8</m:t>
                          </m:r>
                        </m:e>
                      </m:d>
                      <m:r>
                        <a:rPr lang="en-US" altLang="zh-CN" sz="4400" b="0" i="1" dirty="0" smtClean="0">
                          <a:solidFill>
                            <a:prstClr val="black"/>
                          </a:solidFill>
                          <a:latin typeface="Cambria Math"/>
                          <a:ea typeface="微软雅黑" panose="020B0503020204020204" pitchFamily="34" charset="-122"/>
                        </a:rPr>
                        <m:t>×7=280</m:t>
                      </m:r>
                    </m:oMath>
                  </m:oMathPara>
                </a14:m>
                <a:endParaRPr lang="en-US" altLang="zh-CN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en-US" altLang="zh-CN" sz="4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l">
                  <a:lnSpc>
                    <a:spcPct val="150000"/>
                  </a:lnSpc>
                </a:pPr>
                <a:endParaRPr lang="zh-CN" altLang="en-US" sz="4400" b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1" name="矩形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472" y="768866"/>
                <a:ext cx="22288500" cy="6186502"/>
              </a:xfrm>
              <a:prstGeom prst="rect">
                <a:avLst/>
              </a:prstGeom>
              <a:blipFill rotWithShape="1">
                <a:blip r:embed="rId3"/>
                <a:stretch>
                  <a:fillRect l="-1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9063987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22993</TotalTime>
  <Words>3021</Words>
  <Application>Microsoft Office PowerPoint</Application>
  <PresentationFormat>自定义</PresentationFormat>
  <Paragraphs>318</Paragraphs>
  <Slides>54</Slides>
  <Notes>50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54</vt:i4>
      </vt:variant>
    </vt:vector>
  </HeadingPairs>
  <TitlesOfParts>
    <vt:vector size="55" baseType="lpstr"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admin</cp:lastModifiedBy>
  <cp:revision>494</cp:revision>
  <dcterms:modified xsi:type="dcterms:W3CDTF">2020-07-31T03:27:35Z</dcterms:modified>
</cp:coreProperties>
</file>